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97"/>
  </p:notesMasterIdLst>
  <p:sldIdLst>
    <p:sldId id="256" r:id="rId2"/>
    <p:sldId id="258" r:id="rId3"/>
    <p:sldId id="257" r:id="rId4"/>
    <p:sldId id="259" r:id="rId5"/>
    <p:sldId id="260" r:id="rId6"/>
    <p:sldId id="261" r:id="rId7"/>
    <p:sldId id="262" r:id="rId8"/>
    <p:sldId id="352" r:id="rId9"/>
    <p:sldId id="353" r:id="rId10"/>
    <p:sldId id="354" r:id="rId11"/>
    <p:sldId id="263" r:id="rId12"/>
    <p:sldId id="266" r:id="rId13"/>
    <p:sldId id="264" r:id="rId14"/>
    <p:sldId id="267" r:id="rId15"/>
    <p:sldId id="268" r:id="rId16"/>
    <p:sldId id="269" r:id="rId17"/>
    <p:sldId id="270" r:id="rId18"/>
    <p:sldId id="271" r:id="rId19"/>
    <p:sldId id="272" r:id="rId20"/>
    <p:sldId id="273" r:id="rId21"/>
    <p:sldId id="351" r:id="rId22"/>
    <p:sldId id="278" r:id="rId23"/>
    <p:sldId id="274" r:id="rId24"/>
    <p:sldId id="344" r:id="rId25"/>
    <p:sldId id="275" r:id="rId26"/>
    <p:sldId id="276" r:id="rId27"/>
    <p:sldId id="277" r:id="rId28"/>
    <p:sldId id="265" r:id="rId29"/>
    <p:sldId id="279" r:id="rId30"/>
    <p:sldId id="280" r:id="rId31"/>
    <p:sldId id="281" r:id="rId32"/>
    <p:sldId id="345" r:id="rId33"/>
    <p:sldId id="355" r:id="rId34"/>
    <p:sldId id="282" r:id="rId35"/>
    <p:sldId id="283" r:id="rId36"/>
    <p:sldId id="284" r:id="rId37"/>
    <p:sldId id="285" r:id="rId38"/>
    <p:sldId id="286" r:id="rId39"/>
    <p:sldId id="299" r:id="rId40"/>
    <p:sldId id="346" r:id="rId41"/>
    <p:sldId id="288" r:id="rId42"/>
    <p:sldId id="289" r:id="rId43"/>
    <p:sldId id="290" r:id="rId44"/>
    <p:sldId id="291" r:id="rId45"/>
    <p:sldId id="292" r:id="rId46"/>
    <p:sldId id="293" r:id="rId47"/>
    <p:sldId id="348" r:id="rId48"/>
    <p:sldId id="347" r:id="rId49"/>
    <p:sldId id="294" r:id="rId50"/>
    <p:sldId id="295" r:id="rId51"/>
    <p:sldId id="349" r:id="rId52"/>
    <p:sldId id="296" r:id="rId53"/>
    <p:sldId id="297" r:id="rId54"/>
    <p:sldId id="298" r:id="rId55"/>
    <p:sldId id="302" r:id="rId56"/>
    <p:sldId id="303" r:id="rId57"/>
    <p:sldId id="304" r:id="rId58"/>
    <p:sldId id="305" r:id="rId59"/>
    <p:sldId id="307" r:id="rId60"/>
    <p:sldId id="306" r:id="rId61"/>
    <p:sldId id="308" r:id="rId62"/>
    <p:sldId id="309" r:id="rId63"/>
    <p:sldId id="310" r:id="rId64"/>
    <p:sldId id="312" r:id="rId65"/>
    <p:sldId id="313" r:id="rId66"/>
    <p:sldId id="314" r:id="rId67"/>
    <p:sldId id="350" r:id="rId68"/>
    <p:sldId id="315" r:id="rId69"/>
    <p:sldId id="316" r:id="rId70"/>
    <p:sldId id="311" r:id="rId71"/>
    <p:sldId id="317" r:id="rId72"/>
    <p:sldId id="318" r:id="rId73"/>
    <p:sldId id="319" r:id="rId74"/>
    <p:sldId id="320" r:id="rId75"/>
    <p:sldId id="321" r:id="rId76"/>
    <p:sldId id="329" r:id="rId77"/>
    <p:sldId id="330" r:id="rId78"/>
    <p:sldId id="322" r:id="rId79"/>
    <p:sldId id="339" r:id="rId80"/>
    <p:sldId id="323" r:id="rId81"/>
    <p:sldId id="326" r:id="rId82"/>
    <p:sldId id="356" r:id="rId83"/>
    <p:sldId id="328" r:id="rId84"/>
    <p:sldId id="331" r:id="rId85"/>
    <p:sldId id="332" r:id="rId86"/>
    <p:sldId id="333" r:id="rId87"/>
    <p:sldId id="334" r:id="rId88"/>
    <p:sldId id="335" r:id="rId89"/>
    <p:sldId id="336" r:id="rId90"/>
    <p:sldId id="337" r:id="rId91"/>
    <p:sldId id="338" r:id="rId92"/>
    <p:sldId id="340" r:id="rId93"/>
    <p:sldId id="341" r:id="rId94"/>
    <p:sldId id="342" r:id="rId95"/>
    <p:sldId id="343" r:id="rId9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9900"/>
    <a:srgbClr val="CC0000"/>
    <a:srgbClr val="FFFF00"/>
    <a:srgbClr val="F0EFE0"/>
    <a:srgbClr val="1F4081"/>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82" autoAdjust="0"/>
  </p:normalViewPr>
  <p:slideViewPr>
    <p:cSldViewPr>
      <p:cViewPr varScale="1">
        <p:scale>
          <a:sx n="67" d="100"/>
          <a:sy n="67" d="100"/>
        </p:scale>
        <p:origin x="-6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8" d="100"/>
          <a:sy n="58" d="100"/>
        </p:scale>
        <p:origin x="-181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200">
                <a:latin typeface="Times New Roman" pitchFamily="18" charset="0"/>
              </a:defRPr>
            </a:lvl1pPr>
          </a:lstStyle>
          <a:p>
            <a:endParaRPr lang="en-US"/>
          </a:p>
        </p:txBody>
      </p:sp>
      <p:sp>
        <p:nvSpPr>
          <p:cNvPr id="67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200">
                <a:latin typeface="Times New Roman" pitchFamily="18" charset="0"/>
              </a:defRPr>
            </a:lvl1pPr>
          </a:lstStyle>
          <a:p>
            <a:endParaRPr lang="en-US"/>
          </a:p>
        </p:txBody>
      </p:sp>
      <p:sp>
        <p:nvSpPr>
          <p:cNvPr id="6727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7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1" sz="1200">
                <a:latin typeface="Times New Roman" pitchFamily="18" charset="0"/>
              </a:defRPr>
            </a:lvl1pPr>
          </a:lstStyle>
          <a:p>
            <a:endParaRPr lang="en-US"/>
          </a:p>
        </p:txBody>
      </p:sp>
      <p:sp>
        <p:nvSpPr>
          <p:cNvPr id="67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1" sz="1200">
                <a:latin typeface="Times New Roman" pitchFamily="18" charset="0"/>
              </a:defRPr>
            </a:lvl1pPr>
          </a:lstStyle>
          <a:p>
            <a:fld id="{03318C4E-3A1A-4F09-B03C-562EBE745A1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4FD6F2-D340-4881-8E91-EAAF7F377A36}" type="slidenum">
              <a:rPr lang="en-US"/>
              <a:pPr/>
              <a:t>1</a:t>
            </a:fld>
            <a:endParaRPr lang="en-US"/>
          </a:p>
        </p:txBody>
      </p:sp>
      <p:sp>
        <p:nvSpPr>
          <p:cNvPr id="673794" name="Rectangle 2"/>
          <p:cNvSpPr>
            <a:spLocks noRot="1" noChangeArrowheads="1" noTextEdit="1"/>
          </p:cNvSpPr>
          <p:nvPr>
            <p:ph type="sldImg"/>
          </p:nvPr>
        </p:nvSpPr>
        <p:spPr>
          <a:ln/>
        </p:spPr>
      </p:sp>
      <p:sp>
        <p:nvSpPr>
          <p:cNvPr id="67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047B38-839C-4A94-AB91-DAC0C538D4D6}" type="slidenum">
              <a:rPr lang="en-US"/>
              <a:pPr/>
              <a:t>10</a:t>
            </a:fld>
            <a:endParaRPr lang="en-US"/>
          </a:p>
        </p:txBody>
      </p:sp>
      <p:sp>
        <p:nvSpPr>
          <p:cNvPr id="683010" name="Rectangle 2"/>
          <p:cNvSpPr>
            <a:spLocks noRot="1"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B7EFA-B15F-4B59-8532-BF6657A2420C}" type="slidenum">
              <a:rPr lang="en-US"/>
              <a:pPr/>
              <a:t>11</a:t>
            </a:fld>
            <a:endParaRPr lang="en-US"/>
          </a:p>
        </p:txBody>
      </p:sp>
      <p:sp>
        <p:nvSpPr>
          <p:cNvPr id="684034" name="Rectangle 2"/>
          <p:cNvSpPr>
            <a:spLocks noRot="1" noChangeArrowheads="1" noTextEdit="1"/>
          </p:cNvSpPr>
          <p:nvPr>
            <p:ph type="sldImg"/>
          </p:nvPr>
        </p:nvSpPr>
        <p:spPr>
          <a:ln/>
        </p:spPr>
      </p:sp>
      <p:sp>
        <p:nvSpPr>
          <p:cNvPr id="68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F89AB6-CDF1-4D31-B2EC-A895001E7433}" type="slidenum">
              <a:rPr lang="en-US"/>
              <a:pPr/>
              <a:t>12</a:t>
            </a:fld>
            <a:endParaRPr lang="en-US"/>
          </a:p>
        </p:txBody>
      </p:sp>
      <p:sp>
        <p:nvSpPr>
          <p:cNvPr id="685058" name="Rectangle 2"/>
          <p:cNvSpPr>
            <a:spLocks noRot="1"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4183C-687D-4A40-843C-289FCF749984}" type="slidenum">
              <a:rPr lang="en-US"/>
              <a:pPr/>
              <a:t>13</a:t>
            </a:fld>
            <a:endParaRPr lang="en-US"/>
          </a:p>
        </p:txBody>
      </p:sp>
      <p:sp>
        <p:nvSpPr>
          <p:cNvPr id="686082" name="Rectangle 2"/>
          <p:cNvSpPr>
            <a:spLocks noRot="1" noChangeArrowheads="1" noTextEdit="1"/>
          </p:cNvSpPr>
          <p:nvPr>
            <p:ph type="sldImg"/>
          </p:nvPr>
        </p:nvSpPr>
        <p:spPr>
          <a:ln/>
        </p:spPr>
      </p:sp>
      <p:sp>
        <p:nvSpPr>
          <p:cNvPr id="68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C29EE9-992E-4573-A815-1EE8FB8B8710}" type="slidenum">
              <a:rPr lang="en-US"/>
              <a:pPr/>
              <a:t>14</a:t>
            </a:fld>
            <a:endParaRPr lang="en-US"/>
          </a:p>
        </p:txBody>
      </p:sp>
      <p:sp>
        <p:nvSpPr>
          <p:cNvPr id="687106" name="Rectangle 2"/>
          <p:cNvSpPr>
            <a:spLocks noRot="1" noChangeArrowheads="1" noTextEdit="1"/>
          </p:cNvSpPr>
          <p:nvPr>
            <p:ph type="sldImg"/>
          </p:nvPr>
        </p:nvSpPr>
        <p:spPr>
          <a:ln/>
        </p:spPr>
      </p:sp>
      <p:sp>
        <p:nvSpPr>
          <p:cNvPr id="68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F8C29C-0840-4AAD-8357-6EADA8E32DD4}" type="slidenum">
              <a:rPr lang="en-US"/>
              <a:pPr/>
              <a:t>15</a:t>
            </a:fld>
            <a:endParaRPr lang="en-US"/>
          </a:p>
        </p:txBody>
      </p:sp>
      <p:sp>
        <p:nvSpPr>
          <p:cNvPr id="688130" name="Rectangle 2"/>
          <p:cNvSpPr>
            <a:spLocks noRot="1" noChangeArrowheads="1" noTextEdit="1"/>
          </p:cNvSpPr>
          <p:nvPr>
            <p:ph type="sldImg"/>
          </p:nvPr>
        </p:nvSpPr>
        <p:spPr>
          <a:ln/>
        </p:spPr>
      </p:sp>
      <p:sp>
        <p:nvSpPr>
          <p:cNvPr id="68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AA2A2B-BA6C-41C7-8185-F86504139B1C}" type="slidenum">
              <a:rPr lang="en-US"/>
              <a:pPr/>
              <a:t>16</a:t>
            </a:fld>
            <a:endParaRPr lang="en-US"/>
          </a:p>
        </p:txBody>
      </p:sp>
      <p:sp>
        <p:nvSpPr>
          <p:cNvPr id="689154" name="Rectangle 2"/>
          <p:cNvSpPr>
            <a:spLocks noRot="1" noChangeArrowheads="1" noTextEdit="1"/>
          </p:cNvSpPr>
          <p:nvPr>
            <p:ph type="sldImg"/>
          </p:nvPr>
        </p:nvSpPr>
        <p:spPr>
          <a:ln/>
        </p:spPr>
      </p:sp>
      <p:sp>
        <p:nvSpPr>
          <p:cNvPr id="68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6C1634-C1B0-4045-800E-161FAC4B5FC7}" type="slidenum">
              <a:rPr lang="en-US"/>
              <a:pPr/>
              <a:t>17</a:t>
            </a:fld>
            <a:endParaRPr lang="en-US"/>
          </a:p>
        </p:txBody>
      </p:sp>
      <p:sp>
        <p:nvSpPr>
          <p:cNvPr id="690178" name="Rectangle 2"/>
          <p:cNvSpPr>
            <a:spLocks noRot="1" noChangeArrowheads="1" noTextEdit="1"/>
          </p:cNvSpPr>
          <p:nvPr>
            <p:ph type="sldImg"/>
          </p:nvPr>
        </p:nvSpPr>
        <p:spPr>
          <a:ln/>
        </p:spPr>
      </p:sp>
      <p:sp>
        <p:nvSpPr>
          <p:cNvPr id="69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9D777-09C3-4547-9A2B-D67BE18FA608}" type="slidenum">
              <a:rPr lang="en-US"/>
              <a:pPr/>
              <a:t>18</a:t>
            </a:fld>
            <a:endParaRPr lang="en-US"/>
          </a:p>
        </p:txBody>
      </p:sp>
      <p:sp>
        <p:nvSpPr>
          <p:cNvPr id="691202" name="Rectangle 2"/>
          <p:cNvSpPr>
            <a:spLocks noRot="1"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E979A4-5AC4-4237-BC16-D24968129BD7}" type="slidenum">
              <a:rPr lang="en-US"/>
              <a:pPr/>
              <a:t>19</a:t>
            </a:fld>
            <a:endParaRPr lang="en-US"/>
          </a:p>
        </p:txBody>
      </p:sp>
      <p:sp>
        <p:nvSpPr>
          <p:cNvPr id="692226" name="Rectangle 2"/>
          <p:cNvSpPr>
            <a:spLocks noRot="1" noChangeArrowheads="1" noTextEdit="1"/>
          </p:cNvSpPr>
          <p:nvPr>
            <p:ph type="sldImg"/>
          </p:nvPr>
        </p:nvSpPr>
        <p:spPr>
          <a:ln/>
        </p:spPr>
      </p:sp>
      <p:sp>
        <p:nvSpPr>
          <p:cNvPr id="69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80A2EB-554B-42DD-B80C-A9F6E1C5FD5C}" type="slidenum">
              <a:rPr lang="en-US"/>
              <a:pPr/>
              <a:t>2</a:t>
            </a:fld>
            <a:endParaRPr lang="en-US"/>
          </a:p>
        </p:txBody>
      </p:sp>
      <p:sp>
        <p:nvSpPr>
          <p:cNvPr id="674818" name="Rectangle 2"/>
          <p:cNvSpPr>
            <a:spLocks noRot="1"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9C2CB-F84A-4DB6-87B1-5C63B09CD730}" type="slidenum">
              <a:rPr lang="en-US"/>
              <a:pPr/>
              <a:t>20</a:t>
            </a:fld>
            <a:endParaRPr lang="en-US"/>
          </a:p>
        </p:txBody>
      </p:sp>
      <p:sp>
        <p:nvSpPr>
          <p:cNvPr id="693250" name="Rectangle 2"/>
          <p:cNvSpPr>
            <a:spLocks noRot="1"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3307D2-99C9-450E-9F2E-653F1EB8A144}" type="slidenum">
              <a:rPr lang="en-US"/>
              <a:pPr/>
              <a:t>21</a:t>
            </a:fld>
            <a:endParaRPr lang="en-US"/>
          </a:p>
        </p:txBody>
      </p:sp>
      <p:sp>
        <p:nvSpPr>
          <p:cNvPr id="694274" name="Rectangle 2"/>
          <p:cNvSpPr>
            <a:spLocks noRot="1" noChangeArrowheads="1" noTextEdit="1"/>
          </p:cNvSpPr>
          <p:nvPr>
            <p:ph type="sldImg"/>
          </p:nvPr>
        </p:nvSpPr>
        <p:spPr>
          <a:ln/>
        </p:spPr>
      </p:sp>
      <p:sp>
        <p:nvSpPr>
          <p:cNvPr id="69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36D1AA-6890-4362-933C-04C01C8DBDBB}" type="slidenum">
              <a:rPr lang="en-US"/>
              <a:pPr/>
              <a:t>22</a:t>
            </a:fld>
            <a:endParaRPr lang="en-US"/>
          </a:p>
        </p:txBody>
      </p:sp>
      <p:sp>
        <p:nvSpPr>
          <p:cNvPr id="695298" name="Rectangle 2"/>
          <p:cNvSpPr>
            <a:spLocks noRot="1"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2A07C-1EF4-4086-A469-4F1848BCA2ED}" type="slidenum">
              <a:rPr lang="en-US"/>
              <a:pPr/>
              <a:t>23</a:t>
            </a:fld>
            <a:endParaRPr lang="en-US"/>
          </a:p>
        </p:txBody>
      </p:sp>
      <p:sp>
        <p:nvSpPr>
          <p:cNvPr id="696322" name="Rectangle 2"/>
          <p:cNvSpPr>
            <a:spLocks noRot="1" noChangeArrowheads="1" noTextEdit="1"/>
          </p:cNvSpPr>
          <p:nvPr>
            <p:ph type="sldImg"/>
          </p:nvPr>
        </p:nvSpPr>
        <p:spPr>
          <a:ln/>
        </p:spPr>
      </p:sp>
      <p:sp>
        <p:nvSpPr>
          <p:cNvPr id="69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33DF2D-FD25-4466-A87C-913317267431}" type="slidenum">
              <a:rPr lang="en-US"/>
              <a:pPr/>
              <a:t>24</a:t>
            </a:fld>
            <a:endParaRPr lang="en-US"/>
          </a:p>
        </p:txBody>
      </p:sp>
      <p:sp>
        <p:nvSpPr>
          <p:cNvPr id="697346" name="Rectangle 2"/>
          <p:cNvSpPr>
            <a:spLocks noRot="1" noChangeArrowheads="1" noTextEdit="1"/>
          </p:cNvSpPr>
          <p:nvPr>
            <p:ph type="sldImg"/>
          </p:nvPr>
        </p:nvSpPr>
        <p:spPr>
          <a:ln/>
        </p:spPr>
      </p:sp>
      <p:sp>
        <p:nvSpPr>
          <p:cNvPr id="69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1E5EF4-7E18-4D90-BFA0-1C453CBA3BD0}" type="slidenum">
              <a:rPr lang="en-US"/>
              <a:pPr/>
              <a:t>25</a:t>
            </a:fld>
            <a:endParaRPr lang="en-US"/>
          </a:p>
        </p:txBody>
      </p:sp>
      <p:sp>
        <p:nvSpPr>
          <p:cNvPr id="698370" name="Rectangle 2"/>
          <p:cNvSpPr>
            <a:spLocks noRot="1" noChangeArrowheads="1" noTextEdit="1"/>
          </p:cNvSpPr>
          <p:nvPr>
            <p:ph type="sldImg"/>
          </p:nvPr>
        </p:nvSpPr>
        <p:spPr>
          <a:ln/>
        </p:spPr>
      </p:sp>
      <p:sp>
        <p:nvSpPr>
          <p:cNvPr id="69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EB18AD-0D28-4127-9153-9BE8BF353B75}" type="slidenum">
              <a:rPr lang="en-US"/>
              <a:pPr/>
              <a:t>26</a:t>
            </a:fld>
            <a:endParaRPr lang="en-US"/>
          </a:p>
        </p:txBody>
      </p:sp>
      <p:sp>
        <p:nvSpPr>
          <p:cNvPr id="699394" name="Rectangle 2"/>
          <p:cNvSpPr>
            <a:spLocks noRo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30E922-FA8D-4D1C-8EEB-CBD35B757953}" type="slidenum">
              <a:rPr lang="en-US"/>
              <a:pPr/>
              <a:t>27</a:t>
            </a:fld>
            <a:endParaRPr lang="en-US"/>
          </a:p>
        </p:txBody>
      </p:sp>
      <p:sp>
        <p:nvSpPr>
          <p:cNvPr id="700418" name="Rectangle 2"/>
          <p:cNvSpPr>
            <a:spLocks noRot="1" noChangeArrowheads="1" noTextEdit="1"/>
          </p:cNvSpPr>
          <p:nvPr>
            <p:ph type="sldImg"/>
          </p:nvPr>
        </p:nvSpPr>
        <p:spPr>
          <a:ln/>
        </p:spPr>
      </p:sp>
      <p:sp>
        <p:nvSpPr>
          <p:cNvPr id="70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567B5-E5C9-48B5-80EE-EE1A99BBE78E}" type="slidenum">
              <a:rPr lang="en-US"/>
              <a:pPr/>
              <a:t>28</a:t>
            </a:fld>
            <a:endParaRPr lang="en-US"/>
          </a:p>
        </p:txBody>
      </p:sp>
      <p:sp>
        <p:nvSpPr>
          <p:cNvPr id="701442" name="Rectangle 2"/>
          <p:cNvSpPr>
            <a:spLocks noRot="1"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C2FA60-872F-42C2-AEA5-4EB26D6A1A46}" type="slidenum">
              <a:rPr lang="en-US"/>
              <a:pPr/>
              <a:t>29</a:t>
            </a:fld>
            <a:endParaRPr lang="en-US"/>
          </a:p>
        </p:txBody>
      </p:sp>
      <p:sp>
        <p:nvSpPr>
          <p:cNvPr id="702466" name="Rectangle 2"/>
          <p:cNvSpPr>
            <a:spLocks noRot="1" noChangeArrowheads="1" noTextEdit="1"/>
          </p:cNvSpPr>
          <p:nvPr>
            <p:ph type="sldImg"/>
          </p:nvPr>
        </p:nvSpPr>
        <p:spPr>
          <a:ln/>
        </p:spPr>
      </p:sp>
      <p:sp>
        <p:nvSpPr>
          <p:cNvPr id="70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282102-1B9F-4A4F-8045-0A9ED7C10F64}" type="slidenum">
              <a:rPr lang="en-US"/>
              <a:pPr/>
              <a:t>3</a:t>
            </a:fld>
            <a:endParaRPr lang="en-US"/>
          </a:p>
        </p:txBody>
      </p:sp>
      <p:sp>
        <p:nvSpPr>
          <p:cNvPr id="675842" name="Rectangle 2"/>
          <p:cNvSpPr>
            <a:spLocks noRot="1" noChangeArrowheads="1" noTextEdit="1"/>
          </p:cNvSpPr>
          <p:nvPr>
            <p:ph type="sldImg"/>
          </p:nvPr>
        </p:nvSpPr>
        <p:spPr>
          <a:ln/>
        </p:spPr>
      </p:sp>
      <p:sp>
        <p:nvSpPr>
          <p:cNvPr id="67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468FD5-4EC5-4B14-BE01-5E42A8321C66}" type="slidenum">
              <a:rPr lang="en-US"/>
              <a:pPr/>
              <a:t>30</a:t>
            </a:fld>
            <a:endParaRPr lang="en-US"/>
          </a:p>
        </p:txBody>
      </p:sp>
      <p:sp>
        <p:nvSpPr>
          <p:cNvPr id="703490" name="Rectangle 2"/>
          <p:cNvSpPr>
            <a:spLocks noRot="1"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4ECED2-EF81-46FB-B72F-34110349DC85}" type="slidenum">
              <a:rPr lang="en-US"/>
              <a:pPr/>
              <a:t>31</a:t>
            </a:fld>
            <a:endParaRPr lang="en-US"/>
          </a:p>
        </p:txBody>
      </p:sp>
      <p:sp>
        <p:nvSpPr>
          <p:cNvPr id="704514" name="Rectangle 2"/>
          <p:cNvSpPr>
            <a:spLocks noRot="1" noChangeArrowheads="1" noTextEdit="1"/>
          </p:cNvSpPr>
          <p:nvPr>
            <p:ph type="sldImg"/>
          </p:nvPr>
        </p:nvSpPr>
        <p:spPr>
          <a:ln/>
        </p:spPr>
      </p:sp>
      <p:sp>
        <p:nvSpPr>
          <p:cNvPr id="70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90CD2-8F5D-4B45-93B1-84E23B03365E}" type="slidenum">
              <a:rPr lang="en-US"/>
              <a:pPr/>
              <a:t>32</a:t>
            </a:fld>
            <a:endParaRPr lang="en-US"/>
          </a:p>
        </p:txBody>
      </p:sp>
      <p:sp>
        <p:nvSpPr>
          <p:cNvPr id="705538" name="Rectangle 2"/>
          <p:cNvSpPr>
            <a:spLocks noRo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1372CD-B7C6-4F3C-96F4-78222A6034EF}" type="slidenum">
              <a:rPr lang="en-US"/>
              <a:pPr/>
              <a:t>33</a:t>
            </a:fld>
            <a:endParaRPr lang="en-US"/>
          </a:p>
        </p:txBody>
      </p:sp>
      <p:sp>
        <p:nvSpPr>
          <p:cNvPr id="706562" name="Rectangle 2"/>
          <p:cNvSpPr>
            <a:spLocks noRot="1" noChangeArrowheads="1" noTextEdit="1"/>
          </p:cNvSpPr>
          <p:nvPr>
            <p:ph type="sldImg"/>
          </p:nvPr>
        </p:nvSpPr>
        <p:spPr>
          <a:ln/>
        </p:spPr>
      </p:sp>
      <p:sp>
        <p:nvSpPr>
          <p:cNvPr id="70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77DF62-443E-43B5-BB55-C21323E69E9B}" type="slidenum">
              <a:rPr lang="en-US"/>
              <a:pPr/>
              <a:t>34</a:t>
            </a:fld>
            <a:endParaRPr lang="en-US"/>
          </a:p>
        </p:txBody>
      </p:sp>
      <p:sp>
        <p:nvSpPr>
          <p:cNvPr id="707586" name="Rectangle 2"/>
          <p:cNvSpPr>
            <a:spLocks noRo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BBBA0A-497E-4332-BA4F-FACC50348734}" type="slidenum">
              <a:rPr lang="en-US"/>
              <a:pPr/>
              <a:t>35</a:t>
            </a:fld>
            <a:endParaRPr lang="en-US"/>
          </a:p>
        </p:txBody>
      </p:sp>
      <p:sp>
        <p:nvSpPr>
          <p:cNvPr id="708610" name="Rectangle 2"/>
          <p:cNvSpPr>
            <a:spLocks noRot="1" noChangeArrowheads="1" noTextEdit="1"/>
          </p:cNvSpPr>
          <p:nvPr>
            <p:ph type="sldImg"/>
          </p:nvPr>
        </p:nvSpPr>
        <p:spPr>
          <a:ln/>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CC31C8-D8C4-4BCD-8DB6-3E71DCA595F2}" type="slidenum">
              <a:rPr lang="en-US"/>
              <a:pPr/>
              <a:t>36</a:t>
            </a:fld>
            <a:endParaRPr lang="en-US"/>
          </a:p>
        </p:txBody>
      </p:sp>
      <p:sp>
        <p:nvSpPr>
          <p:cNvPr id="709634" name="Rectangle 2"/>
          <p:cNvSpPr>
            <a:spLocks noRo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A864EF-F58A-451B-A605-CD98DE12BB8C}" type="slidenum">
              <a:rPr lang="en-US"/>
              <a:pPr/>
              <a:t>37</a:t>
            </a:fld>
            <a:endParaRPr lang="en-US"/>
          </a:p>
        </p:txBody>
      </p:sp>
      <p:sp>
        <p:nvSpPr>
          <p:cNvPr id="710658" name="Rectangle 2"/>
          <p:cNvSpPr>
            <a:spLocks noRot="1" noChangeArrowheads="1" noTextEdit="1"/>
          </p:cNvSpPr>
          <p:nvPr>
            <p:ph type="sldImg"/>
          </p:nvPr>
        </p:nvSpPr>
        <p:spPr>
          <a:ln/>
        </p:spPr>
      </p:sp>
      <p:sp>
        <p:nvSpPr>
          <p:cNvPr id="71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EAB6ED-FA8C-4669-984B-8B5222305566}" type="slidenum">
              <a:rPr lang="en-US"/>
              <a:pPr/>
              <a:t>38</a:t>
            </a:fld>
            <a:endParaRPr lang="en-US"/>
          </a:p>
        </p:txBody>
      </p:sp>
      <p:sp>
        <p:nvSpPr>
          <p:cNvPr id="711682" name="Rectangle 2"/>
          <p:cNvSpPr>
            <a:spLocks noRot="1"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BEC4EF-684F-4B70-B3FC-9DD024D3BE76}" type="slidenum">
              <a:rPr lang="en-US"/>
              <a:pPr/>
              <a:t>39</a:t>
            </a:fld>
            <a:endParaRPr lang="en-US"/>
          </a:p>
        </p:txBody>
      </p:sp>
      <p:sp>
        <p:nvSpPr>
          <p:cNvPr id="712706" name="Rectangle 2"/>
          <p:cNvSpPr>
            <a:spLocks noRot="1" noChangeArrowheads="1" noTextEdit="1"/>
          </p:cNvSpPr>
          <p:nvPr>
            <p:ph type="sldImg"/>
          </p:nvPr>
        </p:nvSpPr>
        <p:spPr>
          <a:ln/>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7F014-876C-4853-8E4B-6C109F629F64}" type="slidenum">
              <a:rPr lang="en-US"/>
              <a:pPr/>
              <a:t>4</a:t>
            </a:fld>
            <a:endParaRPr lang="en-US"/>
          </a:p>
        </p:txBody>
      </p:sp>
      <p:sp>
        <p:nvSpPr>
          <p:cNvPr id="676866" name="Rectangle 2"/>
          <p:cNvSpPr>
            <a:spLocks noRot="1"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8EC068-57B7-4D0F-B0B3-D915EC79D0E6}" type="slidenum">
              <a:rPr lang="en-US"/>
              <a:pPr/>
              <a:t>40</a:t>
            </a:fld>
            <a:endParaRPr lang="en-US"/>
          </a:p>
        </p:txBody>
      </p:sp>
      <p:sp>
        <p:nvSpPr>
          <p:cNvPr id="713730" name="Rectangle 2"/>
          <p:cNvSpPr>
            <a:spLocks noRo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6BC160-1882-4B7E-A64D-A7EDADCAB55E}" type="slidenum">
              <a:rPr lang="en-US"/>
              <a:pPr/>
              <a:t>41</a:t>
            </a:fld>
            <a:endParaRPr lang="en-US"/>
          </a:p>
        </p:txBody>
      </p:sp>
      <p:sp>
        <p:nvSpPr>
          <p:cNvPr id="714754" name="Rectangle 2"/>
          <p:cNvSpPr>
            <a:spLocks noRot="1" noChangeArrowheads="1" noTextEdit="1"/>
          </p:cNvSpPr>
          <p:nvPr>
            <p:ph type="sldImg"/>
          </p:nvPr>
        </p:nvSpPr>
        <p:spPr>
          <a:ln/>
        </p:spPr>
      </p:sp>
      <p:sp>
        <p:nvSpPr>
          <p:cNvPr id="71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4404FF-CFEC-4053-8F16-196FD19F0C18}" type="slidenum">
              <a:rPr lang="en-US"/>
              <a:pPr/>
              <a:t>42</a:t>
            </a:fld>
            <a:endParaRPr lang="en-US"/>
          </a:p>
        </p:txBody>
      </p:sp>
      <p:sp>
        <p:nvSpPr>
          <p:cNvPr id="715778" name="Rectangle 2"/>
          <p:cNvSpPr>
            <a:spLocks noRot="1"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9E026D-5C01-48C9-B88A-01BC76320227}" type="slidenum">
              <a:rPr lang="en-US"/>
              <a:pPr/>
              <a:t>43</a:t>
            </a:fld>
            <a:endParaRPr lang="en-US"/>
          </a:p>
        </p:txBody>
      </p:sp>
      <p:sp>
        <p:nvSpPr>
          <p:cNvPr id="716802" name="Rectangle 2"/>
          <p:cNvSpPr>
            <a:spLocks noRot="1" noChangeArrowheads="1" noTextEdit="1"/>
          </p:cNvSpPr>
          <p:nvPr>
            <p:ph type="sldImg"/>
          </p:nvPr>
        </p:nvSpPr>
        <p:spPr>
          <a:ln/>
        </p:spPr>
      </p:sp>
      <p:sp>
        <p:nvSpPr>
          <p:cNvPr id="71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A6FAA1-B857-4F4D-895B-83CE4AA3E350}" type="slidenum">
              <a:rPr lang="en-US"/>
              <a:pPr/>
              <a:t>44</a:t>
            </a:fld>
            <a:endParaRPr lang="en-US"/>
          </a:p>
        </p:txBody>
      </p:sp>
      <p:sp>
        <p:nvSpPr>
          <p:cNvPr id="717826" name="Rectangle 2"/>
          <p:cNvSpPr>
            <a:spLocks noRo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48B51A-5F44-4D5F-875B-4493C7A38424}" type="slidenum">
              <a:rPr lang="en-US"/>
              <a:pPr/>
              <a:t>45</a:t>
            </a:fld>
            <a:endParaRPr lang="en-US"/>
          </a:p>
        </p:txBody>
      </p:sp>
      <p:sp>
        <p:nvSpPr>
          <p:cNvPr id="718850" name="Rectangle 2"/>
          <p:cNvSpPr>
            <a:spLocks noRot="1" noChangeArrowheads="1" noTextEdit="1"/>
          </p:cNvSpPr>
          <p:nvPr>
            <p:ph type="sldImg"/>
          </p:nvPr>
        </p:nvSpPr>
        <p:spPr>
          <a:ln/>
        </p:spPr>
      </p:sp>
      <p:sp>
        <p:nvSpPr>
          <p:cNvPr id="71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1D1869-3127-4B62-8AD7-C70D77FB705C}" type="slidenum">
              <a:rPr lang="en-US"/>
              <a:pPr/>
              <a:t>46</a:t>
            </a:fld>
            <a:endParaRPr lang="en-US"/>
          </a:p>
        </p:txBody>
      </p:sp>
      <p:sp>
        <p:nvSpPr>
          <p:cNvPr id="719874" name="Rectangle 2"/>
          <p:cNvSpPr>
            <a:spLocks noRot="1"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1AE225-C4FB-4E93-B76F-87FD4EEDA407}" type="slidenum">
              <a:rPr lang="en-US"/>
              <a:pPr/>
              <a:t>47</a:t>
            </a:fld>
            <a:endParaRPr lang="en-US"/>
          </a:p>
        </p:txBody>
      </p:sp>
      <p:sp>
        <p:nvSpPr>
          <p:cNvPr id="720898" name="Rectangle 2"/>
          <p:cNvSpPr>
            <a:spLocks noRot="1" noChangeArrowheads="1" noTextEdit="1"/>
          </p:cNvSpPr>
          <p:nvPr>
            <p:ph type="sldImg"/>
          </p:nvPr>
        </p:nvSpPr>
        <p:spPr>
          <a:ln/>
        </p:spPr>
      </p:sp>
      <p:sp>
        <p:nvSpPr>
          <p:cNvPr id="72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F5B5B-78F4-45EC-B99D-8EAA3D6150CE}" type="slidenum">
              <a:rPr lang="en-US"/>
              <a:pPr/>
              <a:t>48</a:t>
            </a:fld>
            <a:endParaRPr lang="en-US"/>
          </a:p>
        </p:txBody>
      </p:sp>
      <p:sp>
        <p:nvSpPr>
          <p:cNvPr id="721922" name="Rectangle 2"/>
          <p:cNvSpPr>
            <a:spLocks noRot="1" noChangeArrowheads="1" noTextEdit="1"/>
          </p:cNvSpPr>
          <p:nvPr>
            <p:ph type="sldImg"/>
          </p:nvPr>
        </p:nvSpPr>
        <p:spPr>
          <a:ln/>
        </p:spPr>
      </p:sp>
      <p:sp>
        <p:nvSpPr>
          <p:cNvPr id="72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69AE7-8E40-45BB-9488-969B168BCF26}" type="slidenum">
              <a:rPr lang="en-US"/>
              <a:pPr/>
              <a:t>49</a:t>
            </a:fld>
            <a:endParaRPr lang="en-US"/>
          </a:p>
        </p:txBody>
      </p:sp>
      <p:sp>
        <p:nvSpPr>
          <p:cNvPr id="722946" name="Rectangle 2"/>
          <p:cNvSpPr>
            <a:spLocks noRot="1" noChangeArrowheads="1" noTextEdit="1"/>
          </p:cNvSpPr>
          <p:nvPr>
            <p:ph type="sldImg"/>
          </p:nvPr>
        </p:nvSpPr>
        <p:spPr>
          <a:ln/>
        </p:spPr>
      </p:sp>
      <p:sp>
        <p:nvSpPr>
          <p:cNvPr id="72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3F1113-7CA3-4A55-8E1E-687D033CCB32}" type="slidenum">
              <a:rPr lang="en-US"/>
              <a:pPr/>
              <a:t>5</a:t>
            </a:fld>
            <a:endParaRPr lang="en-US"/>
          </a:p>
        </p:txBody>
      </p:sp>
      <p:sp>
        <p:nvSpPr>
          <p:cNvPr id="677890" name="Rectangle 2"/>
          <p:cNvSpPr>
            <a:spLocks noRot="1" noChangeArrowheads="1" noTextEdit="1"/>
          </p:cNvSpPr>
          <p:nvPr>
            <p:ph type="sldImg"/>
          </p:nvPr>
        </p:nvSpPr>
        <p:spPr>
          <a:ln/>
        </p:spPr>
      </p:sp>
      <p:sp>
        <p:nvSpPr>
          <p:cNvPr id="67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47777A-813F-4A1C-8D18-9C08B3A31A21}" type="slidenum">
              <a:rPr lang="en-US"/>
              <a:pPr/>
              <a:t>50</a:t>
            </a:fld>
            <a:endParaRPr lang="en-US"/>
          </a:p>
        </p:txBody>
      </p:sp>
      <p:sp>
        <p:nvSpPr>
          <p:cNvPr id="723970" name="Rectangle 2"/>
          <p:cNvSpPr>
            <a:spLocks noRot="1" noChangeArrowheads="1" noTextEdit="1"/>
          </p:cNvSpPr>
          <p:nvPr>
            <p:ph type="sldImg"/>
          </p:nvPr>
        </p:nvSpPr>
        <p:spPr>
          <a:ln/>
        </p:spPr>
      </p:sp>
      <p:sp>
        <p:nvSpPr>
          <p:cNvPr id="72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2D11FC-983D-434E-9F96-48418012CEEA}" type="slidenum">
              <a:rPr lang="en-US"/>
              <a:pPr/>
              <a:t>51</a:t>
            </a:fld>
            <a:endParaRPr lang="en-US"/>
          </a:p>
        </p:txBody>
      </p:sp>
      <p:sp>
        <p:nvSpPr>
          <p:cNvPr id="724994" name="Rectangle 2"/>
          <p:cNvSpPr>
            <a:spLocks noRot="1" noChangeArrowheads="1" noTextEdit="1"/>
          </p:cNvSpPr>
          <p:nvPr>
            <p:ph type="sldImg"/>
          </p:nvPr>
        </p:nvSpPr>
        <p:spPr>
          <a:ln/>
        </p:spPr>
      </p:sp>
      <p:sp>
        <p:nvSpPr>
          <p:cNvPr id="72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08175E-0C22-46C2-8BBA-E39A40951EFE}" type="slidenum">
              <a:rPr lang="en-US"/>
              <a:pPr/>
              <a:t>52</a:t>
            </a:fld>
            <a:endParaRPr lang="en-US"/>
          </a:p>
        </p:txBody>
      </p:sp>
      <p:sp>
        <p:nvSpPr>
          <p:cNvPr id="726018" name="Rectangle 2"/>
          <p:cNvSpPr>
            <a:spLocks noRot="1" noChangeArrowheads="1" noTextEdit="1"/>
          </p:cNvSpPr>
          <p:nvPr>
            <p:ph type="sldImg"/>
          </p:nvPr>
        </p:nvSpPr>
        <p:spPr>
          <a:ln/>
        </p:spPr>
      </p:sp>
      <p:sp>
        <p:nvSpPr>
          <p:cNvPr id="72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DFCD6-FA48-44BC-B032-3AFE55A4E190}" type="slidenum">
              <a:rPr lang="en-US"/>
              <a:pPr/>
              <a:t>53</a:t>
            </a:fld>
            <a:endParaRPr lang="en-US"/>
          </a:p>
        </p:txBody>
      </p:sp>
      <p:sp>
        <p:nvSpPr>
          <p:cNvPr id="727042" name="Rectangle 2"/>
          <p:cNvSpPr>
            <a:spLocks noRot="1" noChangeArrowheads="1" noTextEdit="1"/>
          </p:cNvSpPr>
          <p:nvPr>
            <p:ph type="sldImg"/>
          </p:nvPr>
        </p:nvSpPr>
        <p:spPr>
          <a:ln/>
        </p:spPr>
      </p:sp>
      <p:sp>
        <p:nvSpPr>
          <p:cNvPr id="72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4C63D8-BA78-42E4-B510-93FD22CA90C8}" type="slidenum">
              <a:rPr lang="en-US"/>
              <a:pPr/>
              <a:t>54</a:t>
            </a:fld>
            <a:endParaRPr lang="en-US"/>
          </a:p>
        </p:txBody>
      </p:sp>
      <p:sp>
        <p:nvSpPr>
          <p:cNvPr id="728066" name="Rectangle 2"/>
          <p:cNvSpPr>
            <a:spLocks noRot="1" noChangeArrowheads="1" noTextEdit="1"/>
          </p:cNvSpPr>
          <p:nvPr>
            <p:ph type="sldImg"/>
          </p:nvPr>
        </p:nvSpPr>
        <p:spPr>
          <a:ln/>
        </p:spPr>
      </p:sp>
      <p:sp>
        <p:nvSpPr>
          <p:cNvPr id="72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CDDE5B-E42C-40A4-BC19-EC21CDF0F883}" type="slidenum">
              <a:rPr lang="en-US"/>
              <a:pPr/>
              <a:t>55</a:t>
            </a:fld>
            <a:endParaRPr lang="en-US"/>
          </a:p>
        </p:txBody>
      </p:sp>
      <p:sp>
        <p:nvSpPr>
          <p:cNvPr id="729090" name="Rectangle 2"/>
          <p:cNvSpPr>
            <a:spLocks noRot="1" noChangeArrowheads="1" noTextEdit="1"/>
          </p:cNvSpPr>
          <p:nvPr>
            <p:ph type="sldImg"/>
          </p:nvPr>
        </p:nvSpPr>
        <p:spPr>
          <a:ln/>
        </p:spPr>
      </p:sp>
      <p:sp>
        <p:nvSpPr>
          <p:cNvPr id="72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570579-7CEE-4B99-9466-ED65A5D14C2F}" type="slidenum">
              <a:rPr lang="en-US"/>
              <a:pPr/>
              <a:t>56</a:t>
            </a:fld>
            <a:endParaRPr lang="en-US"/>
          </a:p>
        </p:txBody>
      </p:sp>
      <p:sp>
        <p:nvSpPr>
          <p:cNvPr id="730114" name="Rectangle 2"/>
          <p:cNvSpPr>
            <a:spLocks noRot="1" noChangeArrowheads="1" noTextEdit="1"/>
          </p:cNvSpPr>
          <p:nvPr>
            <p:ph type="sldImg"/>
          </p:nvPr>
        </p:nvSpPr>
        <p:spPr>
          <a:ln/>
        </p:spPr>
      </p:sp>
      <p:sp>
        <p:nvSpPr>
          <p:cNvPr id="73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F6B804-F97A-40B7-A0D0-73EC78024F25}" type="slidenum">
              <a:rPr lang="en-US"/>
              <a:pPr/>
              <a:t>57</a:t>
            </a:fld>
            <a:endParaRPr lang="en-US"/>
          </a:p>
        </p:txBody>
      </p:sp>
      <p:sp>
        <p:nvSpPr>
          <p:cNvPr id="731138" name="Rectangle 2"/>
          <p:cNvSpPr>
            <a:spLocks noRot="1" noChangeArrowheads="1" noTextEdit="1"/>
          </p:cNvSpPr>
          <p:nvPr>
            <p:ph type="sldImg"/>
          </p:nvPr>
        </p:nvSpPr>
        <p:spPr>
          <a:ln/>
        </p:spPr>
      </p:sp>
      <p:sp>
        <p:nvSpPr>
          <p:cNvPr id="73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5D4B80-75CC-4E39-9563-8C30176A9006}" type="slidenum">
              <a:rPr lang="en-US"/>
              <a:pPr/>
              <a:t>58</a:t>
            </a:fld>
            <a:endParaRPr lang="en-US"/>
          </a:p>
        </p:txBody>
      </p:sp>
      <p:sp>
        <p:nvSpPr>
          <p:cNvPr id="732162" name="Rectangle 2"/>
          <p:cNvSpPr>
            <a:spLocks noRot="1" noChangeArrowheads="1" noTextEdit="1"/>
          </p:cNvSpPr>
          <p:nvPr>
            <p:ph type="sldImg"/>
          </p:nvPr>
        </p:nvSpPr>
        <p:spPr>
          <a:ln/>
        </p:spPr>
      </p:sp>
      <p:sp>
        <p:nvSpPr>
          <p:cNvPr id="73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41BDEB-64ED-48AD-9C0D-6FFC3B8D803B}" type="slidenum">
              <a:rPr lang="en-US"/>
              <a:pPr/>
              <a:t>59</a:t>
            </a:fld>
            <a:endParaRPr lang="en-US"/>
          </a:p>
        </p:txBody>
      </p:sp>
      <p:sp>
        <p:nvSpPr>
          <p:cNvPr id="733186" name="Rectangle 2"/>
          <p:cNvSpPr>
            <a:spLocks noRot="1" noChangeArrowheads="1" noTextEdit="1"/>
          </p:cNvSpPr>
          <p:nvPr>
            <p:ph type="sldImg"/>
          </p:nvPr>
        </p:nvSpPr>
        <p:spPr>
          <a:ln/>
        </p:spPr>
      </p:sp>
      <p:sp>
        <p:nvSpPr>
          <p:cNvPr id="73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F5199A-0938-43D5-B174-C76894B716A1}" type="slidenum">
              <a:rPr lang="en-US"/>
              <a:pPr/>
              <a:t>6</a:t>
            </a:fld>
            <a:endParaRPr lang="en-US"/>
          </a:p>
        </p:txBody>
      </p:sp>
      <p:sp>
        <p:nvSpPr>
          <p:cNvPr id="678914" name="Rectangle 2"/>
          <p:cNvSpPr>
            <a:spLocks noRot="1"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A5883A-AAEB-4283-855F-4EA6C574C6F9}" type="slidenum">
              <a:rPr lang="en-US"/>
              <a:pPr/>
              <a:t>60</a:t>
            </a:fld>
            <a:endParaRPr lang="en-US"/>
          </a:p>
        </p:txBody>
      </p:sp>
      <p:sp>
        <p:nvSpPr>
          <p:cNvPr id="734210" name="Rectangle 2"/>
          <p:cNvSpPr>
            <a:spLocks noRot="1" noChangeArrowheads="1" noTextEdit="1"/>
          </p:cNvSpPr>
          <p:nvPr>
            <p:ph type="sldImg"/>
          </p:nvPr>
        </p:nvSpPr>
        <p:spPr>
          <a:ln/>
        </p:spPr>
      </p:sp>
      <p:sp>
        <p:nvSpPr>
          <p:cNvPr id="73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F443DC-D8CA-413A-B4C0-44E40A7F0086}" type="slidenum">
              <a:rPr lang="en-US"/>
              <a:pPr/>
              <a:t>61</a:t>
            </a:fld>
            <a:endParaRPr lang="en-US"/>
          </a:p>
        </p:txBody>
      </p:sp>
      <p:sp>
        <p:nvSpPr>
          <p:cNvPr id="735234" name="Rectangle 2"/>
          <p:cNvSpPr>
            <a:spLocks noRot="1" noChangeArrowheads="1" noTextEdit="1"/>
          </p:cNvSpPr>
          <p:nvPr>
            <p:ph type="sldImg"/>
          </p:nvPr>
        </p:nvSpPr>
        <p:spPr>
          <a:ln/>
        </p:spPr>
      </p:sp>
      <p:sp>
        <p:nvSpPr>
          <p:cNvPr id="73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AE634A-FFFA-4132-9B6B-5BBEEA0EF66A}" type="slidenum">
              <a:rPr lang="en-US"/>
              <a:pPr/>
              <a:t>62</a:t>
            </a:fld>
            <a:endParaRPr lang="en-US"/>
          </a:p>
        </p:txBody>
      </p:sp>
      <p:sp>
        <p:nvSpPr>
          <p:cNvPr id="736258" name="Rectangle 2"/>
          <p:cNvSpPr>
            <a:spLocks noRot="1"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71FFFA-730E-4C13-8B7D-FA907D2EA9E4}" type="slidenum">
              <a:rPr lang="en-US"/>
              <a:pPr/>
              <a:t>63</a:t>
            </a:fld>
            <a:endParaRPr lang="en-US"/>
          </a:p>
        </p:txBody>
      </p:sp>
      <p:sp>
        <p:nvSpPr>
          <p:cNvPr id="737282" name="Rectangle 2"/>
          <p:cNvSpPr>
            <a:spLocks noRot="1" noChangeArrowheads="1" noTextEdit="1"/>
          </p:cNvSpPr>
          <p:nvPr>
            <p:ph type="sldImg"/>
          </p:nvPr>
        </p:nvSpPr>
        <p:spPr>
          <a:ln/>
        </p:spPr>
      </p:sp>
      <p:sp>
        <p:nvSpPr>
          <p:cNvPr id="73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3AD994-5140-4BEE-966C-942F904A135F}" type="slidenum">
              <a:rPr lang="en-US"/>
              <a:pPr/>
              <a:t>64</a:t>
            </a:fld>
            <a:endParaRPr lang="en-US"/>
          </a:p>
        </p:txBody>
      </p:sp>
      <p:sp>
        <p:nvSpPr>
          <p:cNvPr id="738306" name="Rectangle 2"/>
          <p:cNvSpPr>
            <a:spLocks noRot="1" noChangeArrowheads="1" noTextEdit="1"/>
          </p:cNvSpPr>
          <p:nvPr>
            <p:ph type="sldImg"/>
          </p:nvPr>
        </p:nvSpPr>
        <p:spPr>
          <a:ln/>
        </p:spPr>
      </p:sp>
      <p:sp>
        <p:nvSpPr>
          <p:cNvPr id="73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8FA86A-9963-4F43-8227-0E505DB5BC08}" type="slidenum">
              <a:rPr lang="en-US"/>
              <a:pPr/>
              <a:t>65</a:t>
            </a:fld>
            <a:endParaRPr lang="en-US"/>
          </a:p>
        </p:txBody>
      </p:sp>
      <p:sp>
        <p:nvSpPr>
          <p:cNvPr id="739330" name="Rectangle 2"/>
          <p:cNvSpPr>
            <a:spLocks noRot="1" noChangeArrowheads="1" noTextEdit="1"/>
          </p:cNvSpPr>
          <p:nvPr>
            <p:ph type="sldImg"/>
          </p:nvPr>
        </p:nvSpPr>
        <p:spPr>
          <a:ln/>
        </p:spPr>
      </p:sp>
      <p:sp>
        <p:nvSpPr>
          <p:cNvPr id="73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C8DC0-D29F-436D-9C5D-3AA96EDFA0B0}" type="slidenum">
              <a:rPr lang="en-US"/>
              <a:pPr/>
              <a:t>66</a:t>
            </a:fld>
            <a:endParaRPr lang="en-US"/>
          </a:p>
        </p:txBody>
      </p:sp>
      <p:sp>
        <p:nvSpPr>
          <p:cNvPr id="740354" name="Rectangle 2"/>
          <p:cNvSpPr>
            <a:spLocks noRot="1" noChangeArrowheads="1" noTextEdit="1"/>
          </p:cNvSpPr>
          <p:nvPr>
            <p:ph type="sldImg"/>
          </p:nvPr>
        </p:nvSpPr>
        <p:spPr>
          <a:ln/>
        </p:spPr>
      </p:sp>
      <p:sp>
        <p:nvSpPr>
          <p:cNvPr id="74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97D932-2290-490D-B4CF-E02C6530BB77}" type="slidenum">
              <a:rPr lang="en-US"/>
              <a:pPr/>
              <a:t>67</a:t>
            </a:fld>
            <a:endParaRPr lang="en-US"/>
          </a:p>
        </p:txBody>
      </p:sp>
      <p:sp>
        <p:nvSpPr>
          <p:cNvPr id="741378" name="Rectangle 2"/>
          <p:cNvSpPr>
            <a:spLocks noRot="1" noChangeArrowheads="1" noTextEdit="1"/>
          </p:cNvSpPr>
          <p:nvPr>
            <p:ph type="sldImg"/>
          </p:nvPr>
        </p:nvSpPr>
        <p:spPr>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0FBEE1-D43C-4C69-A62A-C96F595BB0A8}" type="slidenum">
              <a:rPr lang="en-US"/>
              <a:pPr/>
              <a:t>68</a:t>
            </a:fld>
            <a:endParaRPr lang="en-US"/>
          </a:p>
        </p:txBody>
      </p:sp>
      <p:sp>
        <p:nvSpPr>
          <p:cNvPr id="742402" name="Rectangle 2"/>
          <p:cNvSpPr>
            <a:spLocks noRot="1" noChangeArrowheads="1" noTextEdit="1"/>
          </p:cNvSpPr>
          <p:nvPr>
            <p:ph type="sldImg"/>
          </p:nvPr>
        </p:nvSpPr>
        <p:spPr>
          <a:ln/>
        </p:spPr>
      </p:sp>
      <p:sp>
        <p:nvSpPr>
          <p:cNvPr id="74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490443-ECE6-4D79-ABC1-B695F83D4876}" type="slidenum">
              <a:rPr lang="en-US"/>
              <a:pPr/>
              <a:t>69</a:t>
            </a:fld>
            <a:endParaRPr lang="en-US"/>
          </a:p>
        </p:txBody>
      </p:sp>
      <p:sp>
        <p:nvSpPr>
          <p:cNvPr id="743426" name="Rectangle 2"/>
          <p:cNvSpPr>
            <a:spLocks noRot="1" noChangeArrowheads="1" noTextEdit="1"/>
          </p:cNvSpPr>
          <p:nvPr>
            <p:ph type="sldImg"/>
          </p:nvPr>
        </p:nvSpPr>
        <p:spPr>
          <a:ln/>
        </p:spPr>
      </p:sp>
      <p:sp>
        <p:nvSpPr>
          <p:cNvPr id="74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4D856-A4B1-4FDC-A5D9-F209225FF322}" type="slidenum">
              <a:rPr lang="en-US"/>
              <a:pPr/>
              <a:t>7</a:t>
            </a:fld>
            <a:endParaRPr lang="en-US"/>
          </a:p>
        </p:txBody>
      </p:sp>
      <p:sp>
        <p:nvSpPr>
          <p:cNvPr id="679938" name="Rectangle 2"/>
          <p:cNvSpPr>
            <a:spLocks noRot="1" noChangeArrowheads="1" noTextEdit="1"/>
          </p:cNvSpPr>
          <p:nvPr>
            <p:ph type="sldImg"/>
          </p:nvPr>
        </p:nvSpPr>
        <p:spPr>
          <a:ln/>
        </p:spPr>
      </p:sp>
      <p:sp>
        <p:nvSpPr>
          <p:cNvPr id="67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8E571-145D-4F2F-A09E-CB4E3CE189E7}" type="slidenum">
              <a:rPr lang="en-US"/>
              <a:pPr/>
              <a:t>70</a:t>
            </a:fld>
            <a:endParaRPr lang="en-US"/>
          </a:p>
        </p:txBody>
      </p:sp>
      <p:sp>
        <p:nvSpPr>
          <p:cNvPr id="744450" name="Rectangle 2"/>
          <p:cNvSpPr>
            <a:spLocks noRot="1" noChangeArrowheads="1" noTextEdit="1"/>
          </p:cNvSpPr>
          <p:nvPr>
            <p:ph type="sldImg"/>
          </p:nvPr>
        </p:nvSpPr>
        <p:spPr>
          <a:ln/>
        </p:spPr>
      </p:sp>
      <p:sp>
        <p:nvSpPr>
          <p:cNvPr id="744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420424-6F0B-4AC7-9E9C-5A863FFBB6FE}" type="slidenum">
              <a:rPr lang="en-US"/>
              <a:pPr/>
              <a:t>71</a:t>
            </a:fld>
            <a:endParaRPr lang="en-US"/>
          </a:p>
        </p:txBody>
      </p:sp>
      <p:sp>
        <p:nvSpPr>
          <p:cNvPr id="745474" name="Rectangle 2"/>
          <p:cNvSpPr>
            <a:spLocks noRot="1" noChangeArrowheads="1" noTextEdit="1"/>
          </p:cNvSpPr>
          <p:nvPr>
            <p:ph type="sldImg"/>
          </p:nvPr>
        </p:nvSpPr>
        <p:spPr>
          <a:ln/>
        </p:spPr>
      </p:sp>
      <p:sp>
        <p:nvSpPr>
          <p:cNvPr id="74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7446E5-EAFF-498F-9F7B-1979E0B5B865}" type="slidenum">
              <a:rPr lang="en-US"/>
              <a:pPr/>
              <a:t>72</a:t>
            </a:fld>
            <a:endParaRPr lang="en-US"/>
          </a:p>
        </p:txBody>
      </p:sp>
      <p:sp>
        <p:nvSpPr>
          <p:cNvPr id="746498" name="Rectangle 2"/>
          <p:cNvSpPr>
            <a:spLocks noRot="1" noChangeArrowheads="1" noTextEdit="1"/>
          </p:cNvSpPr>
          <p:nvPr>
            <p:ph type="sldImg"/>
          </p:nvPr>
        </p:nvSpPr>
        <p:spPr>
          <a:ln/>
        </p:spPr>
      </p:sp>
      <p:sp>
        <p:nvSpPr>
          <p:cNvPr id="74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ED81E1-8D72-46F2-BD2A-BCA6326968D4}" type="slidenum">
              <a:rPr lang="en-US"/>
              <a:pPr/>
              <a:t>73</a:t>
            </a:fld>
            <a:endParaRPr lang="en-US"/>
          </a:p>
        </p:txBody>
      </p:sp>
      <p:sp>
        <p:nvSpPr>
          <p:cNvPr id="747522" name="Rectangle 2"/>
          <p:cNvSpPr>
            <a:spLocks noRot="1" noChangeArrowheads="1" noTextEdit="1"/>
          </p:cNvSpPr>
          <p:nvPr>
            <p:ph type="sldImg"/>
          </p:nvPr>
        </p:nvSpPr>
        <p:spPr>
          <a:ln/>
        </p:spPr>
      </p:sp>
      <p:sp>
        <p:nvSpPr>
          <p:cNvPr id="74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E67AB1-F90F-4FF0-9D20-45B80B51D3EE}" type="slidenum">
              <a:rPr lang="en-US"/>
              <a:pPr/>
              <a:t>74</a:t>
            </a:fld>
            <a:endParaRPr lang="en-US"/>
          </a:p>
        </p:txBody>
      </p:sp>
      <p:sp>
        <p:nvSpPr>
          <p:cNvPr id="748546" name="Rectangle 2"/>
          <p:cNvSpPr>
            <a:spLocks noRot="1" noChangeArrowheads="1" noTextEdit="1"/>
          </p:cNvSpPr>
          <p:nvPr>
            <p:ph type="sldImg"/>
          </p:nvPr>
        </p:nvSpPr>
        <p:spPr>
          <a:ln/>
        </p:spPr>
      </p:sp>
      <p:sp>
        <p:nvSpPr>
          <p:cNvPr id="748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16709-61C1-4B06-9BB2-67EBCBF6CE7A}" type="slidenum">
              <a:rPr lang="en-US"/>
              <a:pPr/>
              <a:t>75</a:t>
            </a:fld>
            <a:endParaRPr lang="en-US"/>
          </a:p>
        </p:txBody>
      </p:sp>
      <p:sp>
        <p:nvSpPr>
          <p:cNvPr id="749570" name="Rectangle 2"/>
          <p:cNvSpPr>
            <a:spLocks noRot="1" noChangeArrowheads="1" noTextEdit="1"/>
          </p:cNvSpPr>
          <p:nvPr>
            <p:ph type="sldImg"/>
          </p:nvPr>
        </p:nvSpPr>
        <p:spPr>
          <a:ln/>
        </p:spPr>
      </p:sp>
      <p:sp>
        <p:nvSpPr>
          <p:cNvPr id="74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77227D-9344-4375-B536-F49342C56668}" type="slidenum">
              <a:rPr lang="en-US"/>
              <a:pPr/>
              <a:t>76</a:t>
            </a:fld>
            <a:endParaRPr lang="en-US"/>
          </a:p>
        </p:txBody>
      </p:sp>
      <p:sp>
        <p:nvSpPr>
          <p:cNvPr id="750594" name="Rectangle 2"/>
          <p:cNvSpPr>
            <a:spLocks noRot="1"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BFB685-BE92-4C00-A548-9F80BC459FB5}" type="slidenum">
              <a:rPr lang="en-US"/>
              <a:pPr/>
              <a:t>77</a:t>
            </a:fld>
            <a:endParaRPr lang="en-US"/>
          </a:p>
        </p:txBody>
      </p:sp>
      <p:sp>
        <p:nvSpPr>
          <p:cNvPr id="751618" name="Rectangle 2"/>
          <p:cNvSpPr>
            <a:spLocks noRot="1" noChangeArrowheads="1" noTextEdit="1"/>
          </p:cNvSpPr>
          <p:nvPr>
            <p:ph type="sldImg"/>
          </p:nvPr>
        </p:nvSpPr>
        <p:spPr>
          <a:ln/>
        </p:spPr>
      </p:sp>
      <p:sp>
        <p:nvSpPr>
          <p:cNvPr id="75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B72EDB-F9BF-461F-9DE2-CDD4FC122E9D}" type="slidenum">
              <a:rPr lang="en-US"/>
              <a:pPr/>
              <a:t>78</a:t>
            </a:fld>
            <a:endParaRPr lang="en-US"/>
          </a:p>
        </p:txBody>
      </p:sp>
      <p:sp>
        <p:nvSpPr>
          <p:cNvPr id="752642" name="Rectangle 2"/>
          <p:cNvSpPr>
            <a:spLocks noRot="1" noChangeArrowheads="1" noTextEdit="1"/>
          </p:cNvSpPr>
          <p:nvPr>
            <p:ph type="sldImg"/>
          </p:nvPr>
        </p:nvSpPr>
        <p:spPr>
          <a:ln/>
        </p:spPr>
      </p:sp>
      <p:sp>
        <p:nvSpPr>
          <p:cNvPr id="75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C03F8-1716-48AC-B564-43D2352D9EBB}" type="slidenum">
              <a:rPr lang="en-US"/>
              <a:pPr/>
              <a:t>79</a:t>
            </a:fld>
            <a:endParaRPr lang="en-US"/>
          </a:p>
        </p:txBody>
      </p:sp>
      <p:sp>
        <p:nvSpPr>
          <p:cNvPr id="753666" name="Rectangle 2"/>
          <p:cNvSpPr>
            <a:spLocks noRot="1" noChangeArrowheads="1" noTextEdit="1"/>
          </p:cNvSpPr>
          <p:nvPr>
            <p:ph type="sldImg"/>
          </p:nvPr>
        </p:nvSpPr>
        <p:spPr>
          <a:ln/>
        </p:spPr>
      </p:sp>
      <p:sp>
        <p:nvSpPr>
          <p:cNvPr id="75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CCB70A-8569-4927-B234-A94970145719}" type="slidenum">
              <a:rPr lang="en-US"/>
              <a:pPr/>
              <a:t>8</a:t>
            </a:fld>
            <a:endParaRPr lang="en-US"/>
          </a:p>
        </p:txBody>
      </p:sp>
      <p:sp>
        <p:nvSpPr>
          <p:cNvPr id="680962" name="Rectangle 2"/>
          <p:cNvSpPr>
            <a:spLocks noRot="1"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65023-9D8E-4273-8C88-9FEBB62E8333}" type="slidenum">
              <a:rPr lang="en-US"/>
              <a:pPr/>
              <a:t>80</a:t>
            </a:fld>
            <a:endParaRPr lang="en-US"/>
          </a:p>
        </p:txBody>
      </p:sp>
      <p:sp>
        <p:nvSpPr>
          <p:cNvPr id="754690" name="Rectangle 2"/>
          <p:cNvSpPr>
            <a:spLocks noRot="1" noChangeArrowheads="1" noTextEdit="1"/>
          </p:cNvSpPr>
          <p:nvPr>
            <p:ph type="sldImg"/>
          </p:nvPr>
        </p:nvSpPr>
        <p:spPr>
          <a:ln/>
        </p:spPr>
      </p:sp>
      <p:sp>
        <p:nvSpPr>
          <p:cNvPr id="75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21E84B-56D8-4C41-A1A1-D2CA5410405D}" type="slidenum">
              <a:rPr lang="en-US"/>
              <a:pPr/>
              <a:t>81</a:t>
            </a:fld>
            <a:endParaRPr lang="en-US"/>
          </a:p>
        </p:txBody>
      </p:sp>
      <p:sp>
        <p:nvSpPr>
          <p:cNvPr id="755714" name="Rectangle 2"/>
          <p:cNvSpPr>
            <a:spLocks noRot="1" noChangeArrowheads="1" noTextEdit="1"/>
          </p:cNvSpPr>
          <p:nvPr>
            <p:ph type="sldImg"/>
          </p:nvPr>
        </p:nvSpPr>
        <p:spPr>
          <a:ln/>
        </p:spPr>
      </p:sp>
      <p:sp>
        <p:nvSpPr>
          <p:cNvPr id="75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86BE3B-A5BD-434D-A93D-CAB26FB6B1AB}" type="slidenum">
              <a:rPr lang="en-US"/>
              <a:pPr/>
              <a:t>82</a:t>
            </a:fld>
            <a:endParaRPr lang="en-US"/>
          </a:p>
        </p:txBody>
      </p:sp>
      <p:sp>
        <p:nvSpPr>
          <p:cNvPr id="771074" name="Rectangle 2"/>
          <p:cNvSpPr>
            <a:spLocks noRot="1" noChangeArrowheads="1" noTextEdit="1"/>
          </p:cNvSpPr>
          <p:nvPr>
            <p:ph type="sldImg"/>
          </p:nvPr>
        </p:nvSpPr>
        <p:spPr>
          <a:ln/>
        </p:spPr>
      </p:sp>
      <p:sp>
        <p:nvSpPr>
          <p:cNvPr id="771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0DE452-2254-46AD-9BDC-866AD64BC87A}" type="slidenum">
              <a:rPr lang="en-US"/>
              <a:pPr/>
              <a:t>83</a:t>
            </a:fld>
            <a:endParaRPr lang="en-US"/>
          </a:p>
        </p:txBody>
      </p:sp>
      <p:sp>
        <p:nvSpPr>
          <p:cNvPr id="756738" name="Rectangle 2"/>
          <p:cNvSpPr>
            <a:spLocks noRot="1" noChangeArrowheads="1" noTextEdit="1"/>
          </p:cNvSpPr>
          <p:nvPr>
            <p:ph type="sldImg"/>
          </p:nvPr>
        </p:nvSpPr>
        <p:spPr>
          <a:ln/>
        </p:spPr>
      </p:sp>
      <p:sp>
        <p:nvSpPr>
          <p:cNvPr id="75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77C266-0BDF-4B7D-A22E-6CFDC5B663C0}" type="slidenum">
              <a:rPr lang="en-US"/>
              <a:pPr/>
              <a:t>84</a:t>
            </a:fld>
            <a:endParaRPr lang="en-US"/>
          </a:p>
        </p:txBody>
      </p:sp>
      <p:sp>
        <p:nvSpPr>
          <p:cNvPr id="757762" name="Rectangle 2"/>
          <p:cNvSpPr>
            <a:spLocks noRot="1" noChangeArrowheads="1" noTextEdit="1"/>
          </p:cNvSpPr>
          <p:nvPr>
            <p:ph type="sldImg"/>
          </p:nvPr>
        </p:nvSpPr>
        <p:spPr>
          <a:ln/>
        </p:spPr>
      </p:sp>
      <p:sp>
        <p:nvSpPr>
          <p:cNvPr id="75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E80199-FD1A-40BF-BFCD-5F1BDF52C089}" type="slidenum">
              <a:rPr lang="en-US"/>
              <a:pPr/>
              <a:t>85</a:t>
            </a:fld>
            <a:endParaRPr lang="en-US"/>
          </a:p>
        </p:txBody>
      </p:sp>
      <p:sp>
        <p:nvSpPr>
          <p:cNvPr id="758786" name="Rectangle 2"/>
          <p:cNvSpPr>
            <a:spLocks noRot="1" noChangeArrowheads="1" noTextEdit="1"/>
          </p:cNvSpPr>
          <p:nvPr>
            <p:ph type="sldImg"/>
          </p:nvPr>
        </p:nvSpPr>
        <p:spPr>
          <a:ln/>
        </p:spPr>
      </p:sp>
      <p:sp>
        <p:nvSpPr>
          <p:cNvPr id="75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8C301C-745E-4E94-9A30-412DE0AA8483}" type="slidenum">
              <a:rPr lang="en-US"/>
              <a:pPr/>
              <a:t>86</a:t>
            </a:fld>
            <a:endParaRPr lang="en-US"/>
          </a:p>
        </p:txBody>
      </p:sp>
      <p:sp>
        <p:nvSpPr>
          <p:cNvPr id="759810" name="Rectangle 2"/>
          <p:cNvSpPr>
            <a:spLocks noRot="1" noChangeArrowheads="1" noTextEdit="1"/>
          </p:cNvSpPr>
          <p:nvPr>
            <p:ph type="sldImg"/>
          </p:nvPr>
        </p:nvSpPr>
        <p:spPr>
          <a:ln/>
        </p:spPr>
      </p:sp>
      <p:sp>
        <p:nvSpPr>
          <p:cNvPr id="75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6D5CAE-B146-442E-AAD2-F785C2A7F8EB}" type="slidenum">
              <a:rPr lang="en-US"/>
              <a:pPr/>
              <a:t>87</a:t>
            </a:fld>
            <a:endParaRPr lang="en-US"/>
          </a:p>
        </p:txBody>
      </p:sp>
      <p:sp>
        <p:nvSpPr>
          <p:cNvPr id="760834" name="Rectangle 2"/>
          <p:cNvSpPr>
            <a:spLocks noRot="1" noChangeArrowheads="1" noTextEdit="1"/>
          </p:cNvSpPr>
          <p:nvPr>
            <p:ph type="sldImg"/>
          </p:nvPr>
        </p:nvSpPr>
        <p:spPr>
          <a:ln/>
        </p:spPr>
      </p:sp>
      <p:sp>
        <p:nvSpPr>
          <p:cNvPr id="76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421087-0F23-4C5D-B11B-09B81EF8D384}" type="slidenum">
              <a:rPr lang="en-US"/>
              <a:pPr/>
              <a:t>88</a:t>
            </a:fld>
            <a:endParaRPr lang="en-US"/>
          </a:p>
        </p:txBody>
      </p:sp>
      <p:sp>
        <p:nvSpPr>
          <p:cNvPr id="761858" name="Rectangle 2"/>
          <p:cNvSpPr>
            <a:spLocks noRot="1" noChangeArrowheads="1" noTextEdit="1"/>
          </p:cNvSpPr>
          <p:nvPr>
            <p:ph type="sldImg"/>
          </p:nvPr>
        </p:nvSpPr>
        <p:spPr>
          <a:ln/>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0624E1-9AC4-462D-9DE8-1B90255B8578}" type="slidenum">
              <a:rPr lang="en-US"/>
              <a:pPr/>
              <a:t>89</a:t>
            </a:fld>
            <a:endParaRPr lang="en-US"/>
          </a:p>
        </p:txBody>
      </p:sp>
      <p:sp>
        <p:nvSpPr>
          <p:cNvPr id="762882" name="Rectangle 2"/>
          <p:cNvSpPr>
            <a:spLocks noRot="1" noChangeArrowheads="1" noTextEdit="1"/>
          </p:cNvSpPr>
          <p:nvPr>
            <p:ph type="sldImg"/>
          </p:nvPr>
        </p:nvSpPr>
        <p:spPr>
          <a:ln/>
        </p:spPr>
      </p:sp>
      <p:sp>
        <p:nvSpPr>
          <p:cNvPr id="76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108DF4-F5F6-4ACE-AF08-30D2128869F3}" type="slidenum">
              <a:rPr lang="en-US"/>
              <a:pPr/>
              <a:t>9</a:t>
            </a:fld>
            <a:endParaRPr lang="en-US"/>
          </a:p>
        </p:txBody>
      </p:sp>
      <p:sp>
        <p:nvSpPr>
          <p:cNvPr id="681986" name="Rectangle 2"/>
          <p:cNvSpPr>
            <a:spLocks noRot="1" noChangeArrowheads="1" noTextEdit="1"/>
          </p:cNvSpPr>
          <p:nvPr>
            <p:ph type="sldImg"/>
          </p:nvPr>
        </p:nvSpPr>
        <p:spPr>
          <a:ln/>
        </p:spPr>
      </p:sp>
      <p:sp>
        <p:nvSpPr>
          <p:cNvPr id="68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2BC82A-468C-4154-A215-0E84481B8988}" type="slidenum">
              <a:rPr lang="en-US"/>
              <a:pPr/>
              <a:t>90</a:t>
            </a:fld>
            <a:endParaRPr lang="en-US"/>
          </a:p>
        </p:txBody>
      </p:sp>
      <p:sp>
        <p:nvSpPr>
          <p:cNvPr id="763906" name="Rectangle 2"/>
          <p:cNvSpPr>
            <a:spLocks noRot="1" noChangeArrowheads="1" noTextEdit="1"/>
          </p:cNvSpPr>
          <p:nvPr>
            <p:ph type="sldImg"/>
          </p:nvPr>
        </p:nvSpPr>
        <p:spPr>
          <a:ln/>
        </p:spPr>
      </p:sp>
      <p:sp>
        <p:nvSpPr>
          <p:cNvPr id="76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E2442-E436-4BF6-875D-D1321922FFB4}" type="slidenum">
              <a:rPr lang="en-US"/>
              <a:pPr/>
              <a:t>91</a:t>
            </a:fld>
            <a:endParaRPr lang="en-US"/>
          </a:p>
        </p:txBody>
      </p:sp>
      <p:sp>
        <p:nvSpPr>
          <p:cNvPr id="764930" name="Rectangle 2"/>
          <p:cNvSpPr>
            <a:spLocks noRot="1" noChangeArrowheads="1" noTextEdit="1"/>
          </p:cNvSpPr>
          <p:nvPr>
            <p:ph type="sldImg"/>
          </p:nvPr>
        </p:nvSpPr>
        <p:spPr>
          <a:ln/>
        </p:spPr>
      </p:sp>
      <p:sp>
        <p:nvSpPr>
          <p:cNvPr id="76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47A335-EF93-4A3C-939D-DBE685ED0F5C}" type="slidenum">
              <a:rPr lang="en-US"/>
              <a:pPr/>
              <a:t>92</a:t>
            </a:fld>
            <a:endParaRPr lang="en-US"/>
          </a:p>
        </p:txBody>
      </p:sp>
      <p:sp>
        <p:nvSpPr>
          <p:cNvPr id="765954" name="Rectangle 2"/>
          <p:cNvSpPr>
            <a:spLocks noRot="1" noChangeArrowheads="1" noTextEdit="1"/>
          </p:cNvSpPr>
          <p:nvPr>
            <p:ph type="sldImg"/>
          </p:nvPr>
        </p:nvSpPr>
        <p:spPr>
          <a:ln/>
        </p:spPr>
      </p:sp>
      <p:sp>
        <p:nvSpPr>
          <p:cNvPr id="76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500DE3-6719-46BF-9C3A-DEF1BF338268}" type="slidenum">
              <a:rPr lang="en-US"/>
              <a:pPr/>
              <a:t>93</a:t>
            </a:fld>
            <a:endParaRPr lang="en-US"/>
          </a:p>
        </p:txBody>
      </p:sp>
      <p:sp>
        <p:nvSpPr>
          <p:cNvPr id="766978" name="Rectangle 2"/>
          <p:cNvSpPr>
            <a:spLocks noRot="1" noChangeArrowheads="1" noTextEdit="1"/>
          </p:cNvSpPr>
          <p:nvPr>
            <p:ph type="sldImg"/>
          </p:nvPr>
        </p:nvSpPr>
        <p:spPr>
          <a:ln/>
        </p:spPr>
      </p:sp>
      <p:sp>
        <p:nvSpPr>
          <p:cNvPr id="76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C984C-C378-44CE-8677-35AA26578F9D}" type="slidenum">
              <a:rPr lang="en-US"/>
              <a:pPr/>
              <a:t>94</a:t>
            </a:fld>
            <a:endParaRPr lang="en-US"/>
          </a:p>
        </p:txBody>
      </p:sp>
      <p:sp>
        <p:nvSpPr>
          <p:cNvPr id="768002" name="Rectangle 2"/>
          <p:cNvSpPr>
            <a:spLocks noRot="1" noChangeArrowheads="1" noTextEdit="1"/>
          </p:cNvSpPr>
          <p:nvPr>
            <p:ph type="sldImg"/>
          </p:nvPr>
        </p:nvSpPr>
        <p:spPr>
          <a:ln/>
        </p:spPr>
      </p:sp>
      <p:sp>
        <p:nvSpPr>
          <p:cNvPr id="76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4869A6-C6E1-4F2D-8082-B75D7F72EDD8}" type="slidenum">
              <a:rPr lang="en-US"/>
              <a:pPr/>
              <a:t>95</a:t>
            </a:fld>
            <a:endParaRPr lang="en-US"/>
          </a:p>
        </p:txBody>
      </p:sp>
      <p:sp>
        <p:nvSpPr>
          <p:cNvPr id="769026" name="Rectangle 2"/>
          <p:cNvSpPr>
            <a:spLocks noRot="1"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7604" name="Freeform 4"/>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endParaRPr lang="en-US"/>
          </a:p>
        </p:txBody>
      </p:sp>
      <p:sp>
        <p:nvSpPr>
          <p:cNvPr id="537605" name="Freeform 5"/>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w="9525">
            <a:noFill/>
            <a:round/>
            <a:headEnd/>
            <a:tailEnd/>
          </a:ln>
          <a:effectLst/>
        </p:spPr>
        <p:txBody>
          <a:bodyPr wrap="none" anchor="ctr"/>
          <a:lstStyle/>
          <a:p>
            <a:endParaRPr lang="en-US"/>
          </a:p>
        </p:txBody>
      </p:sp>
      <p:sp>
        <p:nvSpPr>
          <p:cNvPr id="537606" name="Freeform 6"/>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endParaRPr lang="en-US"/>
          </a:p>
        </p:txBody>
      </p:sp>
      <p:sp>
        <p:nvSpPr>
          <p:cNvPr id="537607" name="Freeform 7"/>
          <p:cNvSpPr>
            <a:spLocks/>
          </p:cNvSpPr>
          <p:nvPr/>
        </p:nvSpPr>
        <p:spPr bwMode="hidden">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a:p>
        </p:txBody>
      </p:sp>
      <p:sp>
        <p:nvSpPr>
          <p:cNvPr id="537608" name="Freeform 8"/>
          <p:cNvSpPr>
            <a:spLocks/>
          </p:cNvSpPr>
          <p:nvPr/>
        </p:nvSpPr>
        <p:spPr bwMode="hidden">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w="9525">
            <a:noFill/>
            <a:round/>
            <a:headEnd/>
            <a:tailEnd/>
          </a:ln>
          <a:effectLst/>
        </p:spPr>
        <p:txBody>
          <a:bodyPr wrap="none" anchor="ctr"/>
          <a:lstStyle/>
          <a:p>
            <a:endParaRPr lang="en-US"/>
          </a:p>
        </p:txBody>
      </p:sp>
      <p:sp>
        <p:nvSpPr>
          <p:cNvPr id="537609" name="Freeform 9"/>
          <p:cNvSpPr>
            <a:spLocks/>
          </p:cNvSpPr>
          <p:nvPr/>
        </p:nvSpPr>
        <p:spPr bwMode="hidden">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w="9525">
            <a:noFill/>
            <a:round/>
            <a:headEnd/>
            <a:tailEnd/>
          </a:ln>
          <a:effectLst/>
        </p:spPr>
        <p:txBody>
          <a:bodyPr wrap="none" anchor="ctr"/>
          <a:lstStyle/>
          <a:p>
            <a:endParaRPr lang="en-US"/>
          </a:p>
        </p:txBody>
      </p:sp>
      <p:sp>
        <p:nvSpPr>
          <p:cNvPr id="537610" name="Freeform 10"/>
          <p:cNvSpPr>
            <a:spLocks/>
          </p:cNvSpPr>
          <p:nvPr/>
        </p:nvSpPr>
        <p:spPr bwMode="hidden">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a:p>
        </p:txBody>
      </p:sp>
      <p:sp>
        <p:nvSpPr>
          <p:cNvPr id="537611" name="Freeform 11"/>
          <p:cNvSpPr>
            <a:spLocks/>
          </p:cNvSpPr>
          <p:nvPr/>
        </p:nvSpPr>
        <p:spPr bwMode="hidden">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n-US"/>
          </a:p>
        </p:txBody>
      </p:sp>
      <p:sp>
        <p:nvSpPr>
          <p:cNvPr id="537612" name="Freeform 12"/>
          <p:cNvSpPr>
            <a:spLocks/>
          </p:cNvSpPr>
          <p:nvPr/>
        </p:nvSpPr>
        <p:spPr bwMode="hidden">
          <a:xfrm rot="-5400000">
            <a:off x="3977481" y="-853281"/>
            <a:ext cx="1722438" cy="3429000"/>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n-US"/>
          </a:p>
        </p:txBody>
      </p:sp>
      <p:pic>
        <p:nvPicPr>
          <p:cNvPr id="537613" name="Picture 13" descr="Facbanna"/>
          <p:cNvPicPr>
            <a:picLocks noChangeAspect="1" noChangeArrowheads="1"/>
          </p:cNvPicPr>
          <p:nvPr/>
        </p:nvPicPr>
        <p:blipFill>
          <a:blip r:embed="rId2" cstate="print"/>
          <a:srcRect/>
          <a:stretch>
            <a:fillRect/>
          </a:stretch>
        </p:blipFill>
        <p:spPr bwMode="invGray">
          <a:xfrm>
            <a:off x="3175" y="-3175"/>
            <a:ext cx="803275" cy="6858000"/>
          </a:xfrm>
          <a:prstGeom prst="rect">
            <a:avLst/>
          </a:prstGeom>
          <a:noFill/>
        </p:spPr>
      </p:pic>
      <p:sp>
        <p:nvSpPr>
          <p:cNvPr id="537614" name="Rectangle 14"/>
          <p:cNvSpPr>
            <a:spLocks noGrp="1" noChangeArrowheads="1"/>
          </p:cNvSpPr>
          <p:nvPr>
            <p:ph type="ctrTitle"/>
          </p:nvPr>
        </p:nvSpPr>
        <p:spPr>
          <a:xfrm>
            <a:off x="1143000" y="2286000"/>
            <a:ext cx="7772400" cy="1143000"/>
          </a:xfrm>
        </p:spPr>
        <p:txBody>
          <a:bodyPr/>
          <a:lstStyle>
            <a:lvl1pPr>
              <a:defRPr/>
            </a:lvl1pPr>
          </a:lstStyle>
          <a:p>
            <a:r>
              <a:rPr lang="en-US"/>
              <a:t>Click to edit Master title style</a:t>
            </a:r>
          </a:p>
        </p:txBody>
      </p:sp>
      <p:sp>
        <p:nvSpPr>
          <p:cNvPr id="537615" name="Rectangle 15"/>
          <p:cNvSpPr>
            <a:spLocks noGrp="1" noChangeArrowheads="1"/>
          </p:cNvSpPr>
          <p:nvPr>
            <p:ph type="subTitle" idx="1"/>
          </p:nvPr>
        </p:nvSpPr>
        <p:spPr>
          <a:xfrm>
            <a:off x="2133600" y="4114800"/>
            <a:ext cx="6400800" cy="1752600"/>
          </a:xfrm>
        </p:spPr>
        <p:txBody>
          <a:bodyPr/>
          <a:lstStyle>
            <a:lvl1pPr marL="0" indent="0">
              <a:buFont typeface="Wingdings" pitchFamily="2" charset="2"/>
              <a:buNone/>
              <a:defRPr/>
            </a:lvl1pPr>
          </a:lstStyle>
          <a:p>
            <a:r>
              <a:rPr lang="en-US"/>
              <a:t>Click to edit Master subtitle style</a:t>
            </a:r>
          </a:p>
        </p:txBody>
      </p:sp>
      <p:sp>
        <p:nvSpPr>
          <p:cNvPr id="537616" name="Rectangle 16"/>
          <p:cNvSpPr>
            <a:spLocks noGrp="1" noChangeArrowheads="1"/>
          </p:cNvSpPr>
          <p:nvPr>
            <p:ph type="dt" sz="half" idx="2"/>
          </p:nvPr>
        </p:nvSpPr>
        <p:spPr>
          <a:xfrm>
            <a:off x="1143000" y="6248400"/>
            <a:ext cx="1905000" cy="457200"/>
          </a:xfrm>
        </p:spPr>
        <p:txBody>
          <a:bodyPr/>
          <a:lstStyle>
            <a:lvl1pPr>
              <a:defRPr/>
            </a:lvl1pPr>
          </a:lstStyle>
          <a:p>
            <a:endParaRPr lang="en-US"/>
          </a:p>
        </p:txBody>
      </p:sp>
      <p:sp>
        <p:nvSpPr>
          <p:cNvPr id="537617" name="Rectangle 17"/>
          <p:cNvSpPr>
            <a:spLocks noGrp="1" noChangeArrowheads="1"/>
          </p:cNvSpPr>
          <p:nvPr>
            <p:ph type="ftr" sz="quarter" idx="3"/>
          </p:nvPr>
        </p:nvSpPr>
        <p:spPr>
          <a:xfrm>
            <a:off x="3581400" y="6248400"/>
            <a:ext cx="2895600" cy="457200"/>
          </a:xfrm>
        </p:spPr>
        <p:txBody>
          <a:bodyPr/>
          <a:lstStyle>
            <a:lvl1pPr>
              <a:defRPr/>
            </a:lvl1pPr>
          </a:lstStyle>
          <a:p>
            <a:endParaRPr lang="en-US"/>
          </a:p>
        </p:txBody>
      </p:sp>
      <p:sp>
        <p:nvSpPr>
          <p:cNvPr id="537618" name="Rectangle 18"/>
          <p:cNvSpPr>
            <a:spLocks noGrp="1" noChangeArrowheads="1"/>
          </p:cNvSpPr>
          <p:nvPr>
            <p:ph type="sldNum" sz="quarter" idx="4"/>
          </p:nvPr>
        </p:nvSpPr>
        <p:spPr>
          <a:xfrm>
            <a:off x="7010400" y="6248400"/>
            <a:ext cx="1905000" cy="457200"/>
          </a:xfrm>
        </p:spPr>
        <p:txBody>
          <a:bodyPr/>
          <a:lstStyle>
            <a:lvl1pPr>
              <a:defRPr/>
            </a:lvl1pPr>
          </a:lstStyle>
          <a:p>
            <a:fld id="{FE486399-E7B2-45E0-BC33-867CC8B87B2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19A1284-CDF1-4CBC-8106-FCB8F07267F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C18EAE3-8EBE-4715-89E4-6888ACB7F70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66233B-DF5F-47B3-A244-F54B6B051E4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F14B43-2439-4CB6-B7DD-63C4368C216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C1F350E-C1FE-478F-BBF9-91A8DF490B9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0511F38-1D47-4AD0-907B-30E3B104DA5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9472032-C6A1-4346-84EA-DF288A5729E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FA06227-11BF-4F83-A585-04F72FB4676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66432BF-FF82-474E-B954-7BB9E7DE8AD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C81FDF3-55B4-47A4-A3A4-FC778A9E980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536580" name="Freeform 4"/>
          <p:cNvSpPr>
            <a:spLocks/>
          </p:cNvSpPr>
          <p:nvPr/>
        </p:nvSpPr>
        <p:spPr bwMode="hidden">
          <a:xfrm>
            <a:off x="-11113" y="1836738"/>
            <a:ext cx="2268538" cy="2709862"/>
          </a:xfrm>
          <a:custGeom>
            <a:avLst/>
            <a:gdLst/>
            <a:ahLst/>
            <a:cxnLst>
              <a:cxn ang="0">
                <a:pos x="808" y="283"/>
              </a:cxn>
              <a:cxn ang="0">
                <a:pos x="673" y="252"/>
              </a:cxn>
              <a:cxn ang="0">
                <a:pos x="654" y="0"/>
              </a:cxn>
              <a:cxn ang="0">
                <a:pos x="488" y="13"/>
              </a:cxn>
              <a:cxn ang="0">
                <a:pos x="476" y="252"/>
              </a:cxn>
              <a:cxn ang="0">
                <a:pos x="365" y="290"/>
              </a:cxn>
              <a:cxn ang="0">
                <a:pos x="206" y="86"/>
              </a:cxn>
              <a:cxn ang="0">
                <a:pos x="95" y="148"/>
              </a:cxn>
              <a:cxn ang="0">
                <a:pos x="200" y="376"/>
              </a:cxn>
              <a:cxn ang="0">
                <a:pos x="126" y="450"/>
              </a:cxn>
              <a:cxn ang="0">
                <a:pos x="0" y="423"/>
              </a:cxn>
              <a:cxn ang="0">
                <a:pos x="0" y="1273"/>
              </a:cxn>
              <a:cxn ang="0">
                <a:pos x="101" y="1226"/>
              </a:cxn>
              <a:cxn ang="0">
                <a:pos x="181" y="1306"/>
              </a:cxn>
              <a:cxn ang="0">
                <a:pos x="70" y="1509"/>
              </a:cxn>
              <a:cxn ang="0">
                <a:pos x="175" y="1596"/>
              </a:cxn>
              <a:cxn ang="0">
                <a:pos x="365" y="1411"/>
              </a:cxn>
              <a:cxn ang="0">
                <a:pos x="476" y="1448"/>
              </a:cxn>
              <a:cxn ang="0">
                <a:pos x="501" y="1700"/>
              </a:cxn>
              <a:cxn ang="0">
                <a:pos x="667" y="1707"/>
              </a:cxn>
              <a:cxn ang="0">
                <a:pos x="685" y="1442"/>
              </a:cxn>
              <a:cxn ang="0">
                <a:pos x="826" y="1405"/>
              </a:cxn>
              <a:cxn ang="0">
                <a:pos x="993" y="1590"/>
              </a:cxn>
              <a:cxn ang="0">
                <a:pos x="1103" y="1522"/>
              </a:cxn>
              <a:cxn ang="0">
                <a:pos x="993" y="1300"/>
              </a:cxn>
              <a:cxn ang="0">
                <a:pos x="1067" y="1207"/>
              </a:cxn>
              <a:cxn ang="0">
                <a:pos x="1288" y="1312"/>
              </a:cxn>
              <a:cxn ang="0">
                <a:pos x="1355" y="1196"/>
              </a:cxn>
              <a:cxn ang="0">
                <a:pos x="1153" y="1047"/>
              </a:cxn>
              <a:cxn ang="0">
                <a:pos x="1177" y="918"/>
              </a:cxn>
              <a:cxn ang="0">
                <a:pos x="1429" y="894"/>
              </a:cxn>
              <a:cxn ang="0">
                <a:pos x="1423" y="764"/>
              </a:cxn>
              <a:cxn ang="0">
                <a:pos x="1171" y="727"/>
              </a:cxn>
              <a:cxn ang="0">
                <a:pos x="1146" y="629"/>
              </a:cxn>
              <a:cxn ang="0">
                <a:pos x="1349" y="487"/>
              </a:cxn>
              <a:cxn ang="0">
                <a:pos x="1282" y="370"/>
              </a:cxn>
              <a:cxn ang="0">
                <a:pos x="1054" y="462"/>
              </a:cxn>
              <a:cxn ang="0">
                <a:pos x="980" y="388"/>
              </a:cxn>
              <a:cxn ang="0">
                <a:pos x="1097" y="173"/>
              </a:cxn>
              <a:cxn ang="0">
                <a:pos x="986" y="105"/>
              </a:cxn>
              <a:cxn ang="0">
                <a:pos x="808" y="283"/>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w="9525">
            <a:noFill/>
            <a:round/>
            <a:headEnd/>
            <a:tailEnd/>
          </a:ln>
          <a:effectLst/>
        </p:spPr>
        <p:txBody>
          <a:bodyPr wrap="none" anchor="ctr"/>
          <a:lstStyle/>
          <a:p>
            <a:endParaRPr lang="en-US"/>
          </a:p>
        </p:txBody>
      </p:sp>
      <p:sp>
        <p:nvSpPr>
          <p:cNvPr id="536581" name="Freeform 5"/>
          <p:cNvSpPr>
            <a:spLocks/>
          </p:cNvSpPr>
          <p:nvPr/>
        </p:nvSpPr>
        <p:spPr bwMode="hidden">
          <a:xfrm>
            <a:off x="107950" y="15875"/>
            <a:ext cx="838200" cy="787400"/>
          </a:xfrm>
          <a:custGeom>
            <a:avLst/>
            <a:gdLst/>
            <a:ahLst/>
            <a:cxnLst>
              <a:cxn ang="0">
                <a:pos x="335" y="56"/>
              </a:cxn>
              <a:cxn ang="0">
                <a:pos x="293" y="46"/>
              </a:cxn>
              <a:cxn ang="0">
                <a:pos x="288" y="0"/>
              </a:cxn>
              <a:cxn ang="0">
                <a:pos x="238" y="0"/>
              </a:cxn>
              <a:cxn ang="0">
                <a:pos x="232" y="46"/>
              </a:cxn>
              <a:cxn ang="0">
                <a:pos x="198" y="58"/>
              </a:cxn>
              <a:cxn ang="0">
                <a:pos x="146" y="0"/>
              </a:cxn>
              <a:cxn ang="0">
                <a:pos x="114" y="14"/>
              </a:cxn>
              <a:cxn ang="0">
                <a:pos x="147" y="84"/>
              </a:cxn>
              <a:cxn ang="0">
                <a:pos x="124" y="107"/>
              </a:cxn>
              <a:cxn ang="0">
                <a:pos x="50" y="81"/>
              </a:cxn>
              <a:cxn ang="0">
                <a:pos x="32" y="109"/>
              </a:cxn>
              <a:cxn ang="0">
                <a:pos x="90" y="159"/>
              </a:cxn>
              <a:cxn ang="0">
                <a:pos x="80" y="197"/>
              </a:cxn>
              <a:cxn ang="0">
                <a:pos x="2" y="202"/>
              </a:cxn>
              <a:cxn ang="0">
                <a:pos x="0" y="244"/>
              </a:cxn>
              <a:cxn ang="0">
                <a:pos x="80" y="256"/>
              </a:cxn>
              <a:cxn ang="0">
                <a:pos x="88" y="292"/>
              </a:cxn>
              <a:cxn ang="0">
                <a:pos x="29" y="345"/>
              </a:cxn>
              <a:cxn ang="0">
                <a:pos x="50" y="378"/>
              </a:cxn>
              <a:cxn ang="0">
                <a:pos x="116" y="347"/>
              </a:cxn>
              <a:cxn ang="0">
                <a:pos x="141" y="372"/>
              </a:cxn>
              <a:cxn ang="0">
                <a:pos x="107" y="435"/>
              </a:cxn>
              <a:cxn ang="0">
                <a:pos x="139" y="462"/>
              </a:cxn>
              <a:cxn ang="0">
                <a:pos x="198" y="404"/>
              </a:cxn>
              <a:cxn ang="0">
                <a:pos x="232" y="416"/>
              </a:cxn>
              <a:cxn ang="0">
                <a:pos x="240" y="494"/>
              </a:cxn>
              <a:cxn ang="0">
                <a:pos x="292" y="496"/>
              </a:cxn>
              <a:cxn ang="0">
                <a:pos x="297" y="414"/>
              </a:cxn>
              <a:cxn ang="0">
                <a:pos x="341" y="403"/>
              </a:cxn>
              <a:cxn ang="0">
                <a:pos x="393" y="460"/>
              </a:cxn>
              <a:cxn ang="0">
                <a:pos x="427" y="439"/>
              </a:cxn>
              <a:cxn ang="0">
                <a:pos x="393" y="370"/>
              </a:cxn>
              <a:cxn ang="0">
                <a:pos x="416" y="341"/>
              </a:cxn>
              <a:cxn ang="0">
                <a:pos x="484" y="374"/>
              </a:cxn>
              <a:cxn ang="0">
                <a:pos x="505" y="338"/>
              </a:cxn>
              <a:cxn ang="0">
                <a:pos x="442" y="292"/>
              </a:cxn>
              <a:cxn ang="0">
                <a:pos x="450" y="252"/>
              </a:cxn>
              <a:cxn ang="0">
                <a:pos x="528" y="244"/>
              </a:cxn>
              <a:cxn ang="0">
                <a:pos x="526" y="204"/>
              </a:cxn>
              <a:cxn ang="0">
                <a:pos x="448" y="193"/>
              </a:cxn>
              <a:cxn ang="0">
                <a:pos x="440" y="162"/>
              </a:cxn>
              <a:cxn ang="0">
                <a:pos x="503" y="119"/>
              </a:cxn>
              <a:cxn ang="0">
                <a:pos x="482" y="82"/>
              </a:cxn>
              <a:cxn ang="0">
                <a:pos x="412" y="111"/>
              </a:cxn>
              <a:cxn ang="0">
                <a:pos x="389" y="88"/>
              </a:cxn>
              <a:cxn ang="0">
                <a:pos x="425" y="21"/>
              </a:cxn>
              <a:cxn ang="0">
                <a:pos x="391" y="0"/>
              </a:cxn>
              <a:cxn ang="0">
                <a:pos x="335" y="56"/>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w="9525">
            <a:noFill/>
            <a:round/>
            <a:headEnd/>
            <a:tailEnd/>
          </a:ln>
          <a:effectLst/>
        </p:spPr>
        <p:txBody>
          <a:bodyPr wrap="none" anchor="ctr"/>
          <a:lstStyle/>
          <a:p>
            <a:endParaRPr lang="en-US"/>
          </a:p>
        </p:txBody>
      </p:sp>
      <p:sp>
        <p:nvSpPr>
          <p:cNvPr id="536582" name="Freeform 6"/>
          <p:cNvSpPr>
            <a:spLocks/>
          </p:cNvSpPr>
          <p:nvPr/>
        </p:nvSpPr>
        <p:spPr bwMode="hidden">
          <a:xfrm>
            <a:off x="1192213" y="354013"/>
            <a:ext cx="2266950" cy="22701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w="9525">
            <a:noFill/>
            <a:round/>
            <a:headEnd/>
            <a:tailEnd/>
          </a:ln>
          <a:effectLst/>
        </p:spPr>
        <p:txBody>
          <a:bodyPr wrap="none" anchor="ctr"/>
          <a:lstStyle/>
          <a:p>
            <a:endParaRPr lang="en-US"/>
          </a:p>
        </p:txBody>
      </p:sp>
      <p:sp>
        <p:nvSpPr>
          <p:cNvPr id="536583" name="Freeform 7"/>
          <p:cNvSpPr>
            <a:spLocks/>
          </p:cNvSpPr>
          <p:nvPr/>
        </p:nvSpPr>
        <p:spPr bwMode="hidden">
          <a:xfrm>
            <a:off x="2532063" y="1270000"/>
            <a:ext cx="3670300" cy="3671888"/>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a:p>
        </p:txBody>
      </p:sp>
      <p:sp>
        <p:nvSpPr>
          <p:cNvPr id="536584" name="Freeform 8"/>
          <p:cNvSpPr>
            <a:spLocks/>
          </p:cNvSpPr>
          <p:nvPr/>
        </p:nvSpPr>
        <p:spPr bwMode="hidden">
          <a:xfrm>
            <a:off x="3175" y="4797425"/>
            <a:ext cx="3417888" cy="2097088"/>
          </a:xfrm>
          <a:custGeom>
            <a:avLst/>
            <a:gdLst/>
            <a:ahLst/>
            <a:cxnLst>
              <a:cxn ang="0">
                <a:pos x="1368" y="358"/>
              </a:cxn>
              <a:cxn ang="0">
                <a:pos x="1197" y="318"/>
              </a:cxn>
              <a:cxn ang="0">
                <a:pos x="1173" y="0"/>
              </a:cxn>
              <a:cxn ang="0">
                <a:pos x="964" y="16"/>
              </a:cxn>
              <a:cxn ang="0">
                <a:pos x="948" y="318"/>
              </a:cxn>
              <a:cxn ang="0">
                <a:pos x="808" y="366"/>
              </a:cxn>
              <a:cxn ang="0">
                <a:pos x="606" y="109"/>
              </a:cxn>
              <a:cxn ang="0">
                <a:pos x="467" y="187"/>
              </a:cxn>
              <a:cxn ang="0">
                <a:pos x="599" y="474"/>
              </a:cxn>
              <a:cxn ang="0">
                <a:pos x="506" y="568"/>
              </a:cxn>
              <a:cxn ang="0">
                <a:pos x="202" y="459"/>
              </a:cxn>
              <a:cxn ang="0">
                <a:pos x="132" y="576"/>
              </a:cxn>
              <a:cxn ang="0">
                <a:pos x="365" y="778"/>
              </a:cxn>
              <a:cxn ang="0">
                <a:pos x="327" y="933"/>
              </a:cxn>
              <a:cxn ang="0">
                <a:pos x="7" y="956"/>
              </a:cxn>
              <a:cxn ang="0">
                <a:pos x="0" y="1128"/>
              </a:cxn>
              <a:cxn ang="0">
                <a:pos x="327" y="1174"/>
              </a:cxn>
              <a:cxn ang="0">
                <a:pos x="358" y="1321"/>
              </a:cxn>
              <a:cxn ang="0">
                <a:pos x="1804" y="1321"/>
              </a:cxn>
              <a:cxn ang="0">
                <a:pos x="1835" y="1158"/>
              </a:cxn>
              <a:cxn ang="0">
                <a:pos x="2153" y="1128"/>
              </a:cxn>
              <a:cxn ang="0">
                <a:pos x="2146" y="964"/>
              </a:cxn>
              <a:cxn ang="0">
                <a:pos x="1827" y="917"/>
              </a:cxn>
              <a:cxn ang="0">
                <a:pos x="1795" y="793"/>
              </a:cxn>
              <a:cxn ang="0">
                <a:pos x="2052" y="615"/>
              </a:cxn>
              <a:cxn ang="0">
                <a:pos x="1967" y="467"/>
              </a:cxn>
              <a:cxn ang="0">
                <a:pos x="1679" y="583"/>
              </a:cxn>
              <a:cxn ang="0">
                <a:pos x="1586" y="490"/>
              </a:cxn>
              <a:cxn ang="0">
                <a:pos x="1733" y="218"/>
              </a:cxn>
              <a:cxn ang="0">
                <a:pos x="1593" y="132"/>
              </a:cxn>
              <a:cxn ang="0">
                <a:pos x="1368" y="358"/>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w="9525">
            <a:noFill/>
            <a:round/>
            <a:headEnd/>
            <a:tailEnd/>
          </a:ln>
          <a:effectLst/>
        </p:spPr>
        <p:txBody>
          <a:bodyPr wrap="none" anchor="ctr"/>
          <a:lstStyle/>
          <a:p>
            <a:endParaRPr lang="en-US"/>
          </a:p>
        </p:txBody>
      </p:sp>
      <p:sp>
        <p:nvSpPr>
          <p:cNvPr id="536585" name="Freeform 9"/>
          <p:cNvSpPr>
            <a:spLocks/>
          </p:cNvSpPr>
          <p:nvPr/>
        </p:nvSpPr>
        <p:spPr bwMode="hidden">
          <a:xfrm>
            <a:off x="4494213" y="4425950"/>
            <a:ext cx="2263775" cy="226377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w="9525">
            <a:noFill/>
            <a:round/>
            <a:headEnd/>
            <a:tailEnd/>
          </a:ln>
          <a:effectLst/>
        </p:spPr>
        <p:txBody>
          <a:bodyPr wrap="none" anchor="ctr"/>
          <a:lstStyle/>
          <a:p>
            <a:endParaRPr lang="en-US"/>
          </a:p>
        </p:txBody>
      </p:sp>
      <p:sp>
        <p:nvSpPr>
          <p:cNvPr id="536586" name="Freeform 10"/>
          <p:cNvSpPr>
            <a:spLocks/>
          </p:cNvSpPr>
          <p:nvPr/>
        </p:nvSpPr>
        <p:spPr bwMode="hidden">
          <a:xfrm>
            <a:off x="5646738" y="487363"/>
            <a:ext cx="2928937" cy="2930525"/>
          </a:xfrm>
          <a:custGeom>
            <a:avLst/>
            <a:gdLst/>
            <a:ahLst/>
            <a:cxnLst>
              <a:cxn ang="0">
                <a:pos x="1469" y="384"/>
              </a:cxn>
              <a:cxn ang="0">
                <a:pos x="1285" y="342"/>
              </a:cxn>
              <a:cxn ang="0">
                <a:pos x="1260" y="0"/>
              </a:cxn>
              <a:cxn ang="0">
                <a:pos x="1035" y="17"/>
              </a:cxn>
              <a:cxn ang="0">
                <a:pos x="1018" y="342"/>
              </a:cxn>
              <a:cxn ang="0">
                <a:pos x="868" y="393"/>
              </a:cxn>
              <a:cxn ang="0">
                <a:pos x="651" y="117"/>
              </a:cxn>
              <a:cxn ang="0">
                <a:pos x="501" y="201"/>
              </a:cxn>
              <a:cxn ang="0">
                <a:pos x="643" y="509"/>
              </a:cxn>
              <a:cxn ang="0">
                <a:pos x="543" y="610"/>
              </a:cxn>
              <a:cxn ang="0">
                <a:pos x="217" y="493"/>
              </a:cxn>
              <a:cxn ang="0">
                <a:pos x="142" y="618"/>
              </a:cxn>
              <a:cxn ang="0">
                <a:pos x="392" y="835"/>
              </a:cxn>
              <a:cxn ang="0">
                <a:pos x="351" y="1002"/>
              </a:cxn>
              <a:cxn ang="0">
                <a:pos x="8" y="1027"/>
              </a:cxn>
              <a:cxn ang="0">
                <a:pos x="0" y="1211"/>
              </a:cxn>
              <a:cxn ang="0">
                <a:pos x="351" y="1261"/>
              </a:cxn>
              <a:cxn ang="0">
                <a:pos x="384" y="1419"/>
              </a:cxn>
              <a:cxn ang="0">
                <a:pos x="125" y="1653"/>
              </a:cxn>
              <a:cxn ang="0">
                <a:pos x="217" y="1795"/>
              </a:cxn>
              <a:cxn ang="0">
                <a:pos x="509" y="1661"/>
              </a:cxn>
              <a:cxn ang="0">
                <a:pos x="618" y="1770"/>
              </a:cxn>
              <a:cxn ang="0">
                <a:pos x="467" y="2045"/>
              </a:cxn>
              <a:cxn ang="0">
                <a:pos x="609" y="2162"/>
              </a:cxn>
              <a:cxn ang="0">
                <a:pos x="868" y="1912"/>
              </a:cxn>
              <a:cxn ang="0">
                <a:pos x="1018" y="1962"/>
              </a:cxn>
              <a:cxn ang="0">
                <a:pos x="1052" y="2304"/>
              </a:cxn>
              <a:cxn ang="0">
                <a:pos x="1277" y="2313"/>
              </a:cxn>
              <a:cxn ang="0">
                <a:pos x="1302" y="1954"/>
              </a:cxn>
              <a:cxn ang="0">
                <a:pos x="1494" y="1904"/>
              </a:cxn>
              <a:cxn ang="0">
                <a:pos x="1720" y="2154"/>
              </a:cxn>
              <a:cxn ang="0">
                <a:pos x="1870" y="2062"/>
              </a:cxn>
              <a:cxn ang="0">
                <a:pos x="1720" y="1762"/>
              </a:cxn>
              <a:cxn ang="0">
                <a:pos x="1820" y="1636"/>
              </a:cxn>
              <a:cxn ang="0">
                <a:pos x="2120" y="1778"/>
              </a:cxn>
              <a:cxn ang="0">
                <a:pos x="2212" y="1620"/>
              </a:cxn>
              <a:cxn ang="0">
                <a:pos x="1937" y="1419"/>
              </a:cxn>
              <a:cxn ang="0">
                <a:pos x="1970" y="1244"/>
              </a:cxn>
              <a:cxn ang="0">
                <a:pos x="2312" y="1211"/>
              </a:cxn>
              <a:cxn ang="0">
                <a:pos x="2304" y="1035"/>
              </a:cxn>
              <a:cxn ang="0">
                <a:pos x="1962" y="985"/>
              </a:cxn>
              <a:cxn ang="0">
                <a:pos x="1928" y="852"/>
              </a:cxn>
              <a:cxn ang="0">
                <a:pos x="2204" y="660"/>
              </a:cxn>
              <a:cxn ang="0">
                <a:pos x="2112" y="501"/>
              </a:cxn>
              <a:cxn ang="0">
                <a:pos x="1803" y="626"/>
              </a:cxn>
              <a:cxn ang="0">
                <a:pos x="1703" y="526"/>
              </a:cxn>
              <a:cxn ang="0">
                <a:pos x="1861" y="234"/>
              </a:cxn>
              <a:cxn ang="0">
                <a:pos x="1711" y="142"/>
              </a:cxn>
              <a:cxn ang="0">
                <a:pos x="1469" y="384"/>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w="9525">
            <a:noFill/>
            <a:round/>
            <a:headEnd/>
            <a:tailEnd/>
          </a:ln>
          <a:effectLst/>
        </p:spPr>
        <p:txBody>
          <a:bodyPr wrap="none" anchor="ctr"/>
          <a:lstStyle/>
          <a:p>
            <a:endParaRPr lang="en-US"/>
          </a:p>
        </p:txBody>
      </p:sp>
      <p:sp>
        <p:nvSpPr>
          <p:cNvPr id="536587" name="Freeform 11"/>
          <p:cNvSpPr>
            <a:spLocks/>
          </p:cNvSpPr>
          <p:nvPr/>
        </p:nvSpPr>
        <p:spPr bwMode="hidden">
          <a:xfrm>
            <a:off x="7146925" y="2555875"/>
            <a:ext cx="2008188" cy="3997325"/>
          </a:xfrm>
          <a:custGeom>
            <a:avLst/>
            <a:gdLst/>
            <a:ahLst/>
            <a:cxnLst>
              <a:cxn ang="0">
                <a:pos x="1265" y="0"/>
              </a:cxn>
              <a:cxn ang="0">
                <a:pos x="1128" y="18"/>
              </a:cxn>
              <a:cxn ang="0">
                <a:pos x="1110" y="372"/>
              </a:cxn>
              <a:cxn ang="0">
                <a:pos x="946" y="428"/>
              </a:cxn>
              <a:cxn ang="0">
                <a:pos x="710" y="127"/>
              </a:cxn>
              <a:cxn ang="0">
                <a:pos x="546" y="219"/>
              </a:cxn>
              <a:cxn ang="0">
                <a:pos x="701" y="555"/>
              </a:cxn>
              <a:cxn ang="0">
                <a:pos x="592" y="665"/>
              </a:cxn>
              <a:cxn ang="0">
                <a:pos x="237" y="537"/>
              </a:cxn>
              <a:cxn ang="0">
                <a:pos x="155" y="674"/>
              </a:cxn>
              <a:cxn ang="0">
                <a:pos x="427" y="911"/>
              </a:cxn>
              <a:cxn ang="0">
                <a:pos x="383" y="1093"/>
              </a:cxn>
              <a:cxn ang="0">
                <a:pos x="9" y="1121"/>
              </a:cxn>
              <a:cxn ang="0">
                <a:pos x="0" y="1322"/>
              </a:cxn>
              <a:cxn ang="0">
                <a:pos x="383" y="1376"/>
              </a:cxn>
              <a:cxn ang="0">
                <a:pos x="419" y="1549"/>
              </a:cxn>
              <a:cxn ang="0">
                <a:pos x="136" y="1804"/>
              </a:cxn>
              <a:cxn ang="0">
                <a:pos x="237" y="1959"/>
              </a:cxn>
              <a:cxn ang="0">
                <a:pos x="555" y="1813"/>
              </a:cxn>
              <a:cxn ang="0">
                <a:pos x="674" y="1932"/>
              </a:cxn>
              <a:cxn ang="0">
                <a:pos x="509" y="2232"/>
              </a:cxn>
              <a:cxn ang="0">
                <a:pos x="664" y="2360"/>
              </a:cxn>
              <a:cxn ang="0">
                <a:pos x="946" y="2087"/>
              </a:cxn>
              <a:cxn ang="0">
                <a:pos x="1110" y="2142"/>
              </a:cxn>
              <a:cxn ang="0">
                <a:pos x="1147" y="2515"/>
              </a:cxn>
              <a:cxn ang="0">
                <a:pos x="1265" y="2518"/>
              </a:cxn>
              <a:cxn ang="0">
                <a:pos x="1265" y="0"/>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rotWithShape="0">
            <a:gsLst>
              <a:gs pos="0">
                <a:schemeClr val="bg1"/>
              </a:gs>
              <a:gs pos="100000">
                <a:schemeClr val="accent2"/>
              </a:gs>
            </a:gsLst>
            <a:lin ang="0" scaled="1"/>
          </a:gradFill>
          <a:ln w="9525">
            <a:noFill/>
            <a:round/>
            <a:headEnd/>
            <a:tailEnd/>
          </a:ln>
          <a:effectLst/>
        </p:spPr>
        <p:txBody>
          <a:bodyPr wrap="none" anchor="ctr"/>
          <a:lstStyle/>
          <a:p>
            <a:endParaRPr lang="en-US"/>
          </a:p>
        </p:txBody>
      </p:sp>
      <p:pic>
        <p:nvPicPr>
          <p:cNvPr id="536588" name="Picture 12" descr="Facbanna"/>
          <p:cNvPicPr>
            <a:picLocks noChangeAspect="1" noChangeArrowheads="1"/>
          </p:cNvPicPr>
          <p:nvPr/>
        </p:nvPicPr>
        <p:blipFill>
          <a:blip r:embed="rId13" cstate="print"/>
          <a:srcRect/>
          <a:stretch>
            <a:fillRect/>
          </a:stretch>
        </p:blipFill>
        <p:spPr bwMode="invGray">
          <a:xfrm>
            <a:off x="3175" y="-3175"/>
            <a:ext cx="803275" cy="6858000"/>
          </a:xfrm>
          <a:prstGeom prst="rect">
            <a:avLst/>
          </a:prstGeom>
          <a:noFill/>
        </p:spPr>
      </p:pic>
      <p:sp>
        <p:nvSpPr>
          <p:cNvPr id="536589" name="Rectangle 13"/>
          <p:cNvSpPr>
            <a:spLocks noGrp="1" noChangeArrowheads="1"/>
          </p:cNvSpPr>
          <p:nvPr>
            <p:ph type="title"/>
          </p:nvPr>
        </p:nvSpPr>
        <p:spPr bwMode="auto">
          <a:xfrm>
            <a:off x="10668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36590" name="Rectangle 14"/>
          <p:cNvSpPr>
            <a:spLocks noGrp="1" noChangeArrowheads="1"/>
          </p:cNvSpPr>
          <p:nvPr>
            <p:ph type="body" idx="1"/>
          </p:nvPr>
        </p:nvSpPr>
        <p:spPr bwMode="auto">
          <a:xfrm>
            <a:off x="1066800" y="1676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6591" name="Rectangle 15"/>
          <p:cNvSpPr>
            <a:spLocks noGrp="1" noChangeArrowheads="1"/>
          </p:cNvSpPr>
          <p:nvPr>
            <p:ph type="dt" sz="half" idx="2"/>
          </p:nvPr>
        </p:nvSpPr>
        <p:spPr bwMode="auto">
          <a:xfrm>
            <a:off x="1066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2"/>
                </a:solidFill>
                <a:latin typeface="+mn-lt"/>
              </a:defRPr>
            </a:lvl1pPr>
          </a:lstStyle>
          <a:p>
            <a:endParaRPr lang="en-US"/>
          </a:p>
        </p:txBody>
      </p:sp>
      <p:sp>
        <p:nvSpPr>
          <p:cNvPr id="536592" name="Rectangle 16"/>
          <p:cNvSpPr>
            <a:spLocks noGrp="1" noChangeArrowheads="1"/>
          </p:cNvSpPr>
          <p:nvPr>
            <p:ph type="ftr" sz="quarter" idx="3"/>
          </p:nvPr>
        </p:nvSpPr>
        <p:spPr bwMode="auto">
          <a:xfrm>
            <a:off x="3505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2"/>
                </a:solidFill>
                <a:latin typeface="+mn-lt"/>
              </a:defRPr>
            </a:lvl1pPr>
          </a:lstStyle>
          <a:p>
            <a:endParaRPr lang="en-US"/>
          </a:p>
        </p:txBody>
      </p:sp>
      <p:sp>
        <p:nvSpPr>
          <p:cNvPr id="536593" name="Rectangle 17"/>
          <p:cNvSpPr>
            <a:spLocks noGrp="1" noChangeArrowheads="1"/>
          </p:cNvSpPr>
          <p:nvPr>
            <p:ph type="sldNum" sz="quarter" idx="4"/>
          </p:nvPr>
        </p:nvSpPr>
        <p:spPr bwMode="auto">
          <a:xfrm>
            <a:off x="6934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tx2"/>
                </a:solidFill>
                <a:latin typeface="+mn-lt"/>
              </a:defRPr>
            </a:lvl1pPr>
          </a:lstStyle>
          <a:p>
            <a:fld id="{705707F4-3BE7-4EDC-8554-7DFA642BAAC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lr>
          <a:srgbClr val="FFFF00"/>
        </a:buClr>
        <a:buSzPct val="80000"/>
        <a:buFont typeface="Wingdings" pitchFamily="2" charset="2"/>
        <a:buChar char="®"/>
        <a:defRPr sz="3200">
          <a:solidFill>
            <a:schemeClr val="tx1"/>
          </a:solidFill>
          <a:latin typeface="+mn-lt"/>
          <a:ea typeface="+mn-ea"/>
          <a:cs typeface="+mn-cs"/>
        </a:defRPr>
      </a:lvl1pPr>
      <a:lvl2pPr marL="742950" indent="-285750" algn="l" rtl="0" fontAlgn="base">
        <a:spcBef>
          <a:spcPct val="20000"/>
        </a:spcBef>
        <a:spcAft>
          <a:spcPct val="0"/>
        </a:spcAft>
        <a:buClr>
          <a:srgbClr val="CC0000"/>
        </a:buClr>
        <a:buSzPct val="7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rgbClr val="009900"/>
        </a:buClr>
        <a:buSzPct val="60000"/>
        <a:buFont typeface="Wingdings" pitchFamily="2" charset="2"/>
        <a:buChar char="®"/>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accent2"/>
        </a:buClr>
        <a:buSzPct val="55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ixii.com/143fg.jpg" TargetMode="External"/><Relationship Id="rId2" Type="http://schemas.openxmlformats.org/officeDocument/2006/relationships/notesSlide" Target="../notesSlides/notesSlide32.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laserpartssupply.com/images/LS8Sign.jpg"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youtube.com/watch?v=5jqQxuVncmc"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videos.howstuffworks.com/howstuffworks/462-how-nanotechnology-works-video.htm"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 Id="rId4" Type="http://schemas.openxmlformats.org/officeDocument/2006/relationships/hyperlink" Target="http://www.youtube.com/watch?v=S4CjZ-OkGDs" TargetMode="Externa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1.xml"/><Relationship Id="rId1" Type="http://schemas.openxmlformats.org/officeDocument/2006/relationships/slideLayout" Target="../slideLayouts/slideLayout6.xml"/><Relationship Id="rId4" Type="http://schemas.openxmlformats.org/officeDocument/2006/relationships/image" Target="../media/image13.jpeg"/></Relationships>
</file>

<file path=ppt/slides/_rels/slide82.xml.rels><?xml version="1.0" encoding="UTF-8" standalone="yes"?>
<Relationships xmlns="http://schemas.openxmlformats.org/package/2006/relationships"><Relationship Id="rId3" Type="http://schemas.openxmlformats.org/officeDocument/2006/relationships/hyperlink" Target="http://www.metacafe.com/watch/1015317/davinci_robotic_surgery/http:/video.google.com/videoplay?docid=4013743839854966148&amp;ei=B1E9SeW-KJOwrALVi9muCQ&amp;q=da+Vinci+robot&amp;hl=en" TargetMode="External"/><Relationship Id="rId2" Type="http://schemas.openxmlformats.org/officeDocument/2006/relationships/notesSlide" Target="../notesSlides/notesSlide82.xml"/><Relationship Id="rId1" Type="http://schemas.openxmlformats.org/officeDocument/2006/relationships/slideLayout" Target="../slideLayouts/slideLayout2.xml"/><Relationship Id="rId4" Type="http://schemas.openxmlformats.org/officeDocument/2006/relationships/hyperlink" Target="http://www.dailymotion.com/video/x6s2iu_da-vinci-roboticassisted-prostate-s_webcam" TargetMode="Externa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5250" name="Rectangle 2"/>
          <p:cNvSpPr>
            <a:spLocks noGrp="1" noChangeArrowheads="1"/>
          </p:cNvSpPr>
          <p:nvPr>
            <p:ph type="ctrTitle"/>
          </p:nvPr>
        </p:nvSpPr>
        <p:spPr/>
        <p:txBody>
          <a:bodyPr/>
          <a:lstStyle/>
          <a:p>
            <a:r>
              <a:rPr lang="en-US" sz="4800"/>
              <a:t>Biomedical Science</a:t>
            </a:r>
          </a:p>
        </p:txBody>
      </p:sp>
      <p:sp>
        <p:nvSpPr>
          <p:cNvPr id="5652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65250"/>
                                        </p:tgtEl>
                                        <p:attrNameLst>
                                          <p:attrName>style.visibility</p:attrName>
                                        </p:attrNameLst>
                                      </p:cBhvr>
                                      <p:to>
                                        <p:strVal val="visible"/>
                                      </p:to>
                                    </p:set>
                                    <p:anim calcmode="lin" valueType="num">
                                      <p:cBhvr>
                                        <p:cTn id="7" dur="500" fill="hold"/>
                                        <p:tgtEl>
                                          <p:spTgt spid="565250"/>
                                        </p:tgtEl>
                                        <p:attrNameLst>
                                          <p:attrName>ppt_w</p:attrName>
                                        </p:attrNameLst>
                                      </p:cBhvr>
                                      <p:tavLst>
                                        <p:tav tm="0">
                                          <p:val>
                                            <p:fltVal val="0"/>
                                          </p:val>
                                        </p:tav>
                                        <p:tav tm="100000">
                                          <p:val>
                                            <p:strVal val="#ppt_w"/>
                                          </p:val>
                                        </p:tav>
                                      </p:tavLst>
                                    </p:anim>
                                    <p:anim calcmode="lin" valueType="num">
                                      <p:cBhvr>
                                        <p:cTn id="8" dur="500" fill="hold"/>
                                        <p:tgtEl>
                                          <p:spTgt spid="5652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525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lstStyle/>
          <a:p>
            <a:endParaRPr lang="en-US"/>
          </a:p>
        </p:txBody>
      </p:sp>
      <p:sp>
        <p:nvSpPr>
          <p:cNvPr id="668675" name="Rectangle 3"/>
          <p:cNvSpPr>
            <a:spLocks noGrp="1" noChangeArrowheads="1"/>
          </p:cNvSpPr>
          <p:nvPr>
            <p:ph type="body" idx="1"/>
          </p:nvPr>
        </p:nvSpPr>
        <p:spPr/>
        <p:txBody>
          <a:bodyPr/>
          <a:lstStyle/>
          <a:p>
            <a:pPr>
              <a:lnSpc>
                <a:spcPct val="90000"/>
              </a:lnSpc>
            </a:pPr>
            <a:r>
              <a:rPr lang="en-US" sz="2800"/>
              <a:t>Electrons may circle close to the nucleus or farther away in their orbit</a:t>
            </a:r>
          </a:p>
          <a:p>
            <a:pPr>
              <a:lnSpc>
                <a:spcPct val="90000"/>
              </a:lnSpc>
            </a:pPr>
            <a:r>
              <a:rPr lang="en-US" sz="2800"/>
              <a:t>Electrons farther away are called free electrons</a:t>
            </a:r>
          </a:p>
          <a:p>
            <a:pPr>
              <a:lnSpc>
                <a:spcPct val="90000"/>
              </a:lnSpc>
            </a:pPr>
            <a:r>
              <a:rPr lang="en-US" sz="2800"/>
              <a:t>Free electrons are apt to leave the atom if exposed to light, heat, or energy which speeds them up</a:t>
            </a:r>
          </a:p>
          <a:p>
            <a:pPr>
              <a:lnSpc>
                <a:spcPct val="90000"/>
              </a:lnSpc>
            </a:pPr>
            <a:r>
              <a:rPr lang="en-US" sz="2800"/>
              <a:t>This is </a:t>
            </a:r>
            <a:r>
              <a:rPr lang="en-US" sz="2800" b="1"/>
              <a:t>electric current</a:t>
            </a:r>
            <a:r>
              <a:rPr lang="en-US" sz="2800"/>
              <a:t> or movement of the electric charge</a:t>
            </a:r>
          </a:p>
          <a:p>
            <a:pPr>
              <a:lnSpc>
                <a:spcPct val="90000"/>
              </a:lnSpc>
            </a:pP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r>
              <a:rPr lang="en-US"/>
              <a:t>ELECTRICITY</a:t>
            </a:r>
          </a:p>
        </p:txBody>
      </p:sp>
      <p:sp>
        <p:nvSpPr>
          <p:cNvPr id="572419" name="Rectangle 3"/>
          <p:cNvSpPr>
            <a:spLocks noGrp="1" noChangeArrowheads="1"/>
          </p:cNvSpPr>
          <p:nvPr>
            <p:ph type="body" idx="1"/>
          </p:nvPr>
        </p:nvSpPr>
        <p:spPr/>
        <p:txBody>
          <a:bodyPr/>
          <a:lstStyle/>
          <a:p>
            <a:r>
              <a:rPr lang="en-US" sz="2800"/>
              <a:t>W.T. Bovie developed first spark-gap tube generator which became know as the current ESU</a:t>
            </a:r>
          </a:p>
          <a:p>
            <a:r>
              <a:rPr lang="en-US" sz="2800"/>
              <a:t>Electrical burn is a serious risk to patients</a:t>
            </a:r>
          </a:p>
          <a:p>
            <a:r>
              <a:rPr lang="en-US" sz="2800"/>
              <a:t>Patient Safety Depends on</a:t>
            </a:r>
            <a:endParaRPr lang="en-US" sz="2400"/>
          </a:p>
          <a:p>
            <a:pPr lvl="1"/>
            <a:r>
              <a:rPr lang="en-US" sz="2400"/>
              <a:t>Knowing basic electrical terminology</a:t>
            </a:r>
          </a:p>
          <a:p>
            <a:pPr lvl="1"/>
            <a:r>
              <a:rPr lang="en-US" sz="2400"/>
              <a:t>Principles of electricity</a:t>
            </a:r>
          </a:p>
          <a:p>
            <a:pPr lvl="1"/>
            <a:r>
              <a:rPr lang="en-US" sz="2400"/>
              <a:t>Proper applications in O.R.</a:t>
            </a:r>
          </a:p>
          <a:p>
            <a:endParaRPr lang="en-US" sz="2800"/>
          </a:p>
          <a:p>
            <a:pPr>
              <a:buFont typeface="Wingdings" pitchFamily="2" charset="2"/>
              <a:buNone/>
            </a:pPr>
            <a:endParaRPr lang="en-US" sz="2400"/>
          </a:p>
          <a:p>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r>
              <a:rPr lang="en-US"/>
              <a:t>Electrosurgery</a:t>
            </a:r>
          </a:p>
        </p:txBody>
      </p:sp>
      <p:sp>
        <p:nvSpPr>
          <p:cNvPr id="575491" name="Rectangle 3"/>
          <p:cNvSpPr>
            <a:spLocks noGrp="1" noChangeArrowheads="1"/>
          </p:cNvSpPr>
          <p:nvPr>
            <p:ph type="body" idx="1"/>
          </p:nvPr>
        </p:nvSpPr>
        <p:spPr/>
        <p:txBody>
          <a:bodyPr/>
          <a:lstStyle/>
          <a:p>
            <a:r>
              <a:rPr lang="en-US"/>
              <a:t>Two main types of ESU units</a:t>
            </a:r>
          </a:p>
          <a:p>
            <a:r>
              <a:rPr lang="en-US"/>
              <a:t>Monopolar – used on large sections of tissue</a:t>
            </a:r>
          </a:p>
          <a:p>
            <a:r>
              <a:rPr lang="en-US"/>
              <a:t>Requires a grounding pad for the electric current to disperse back to the patient.</a:t>
            </a:r>
          </a:p>
          <a:p>
            <a:r>
              <a:rPr lang="en-US"/>
              <a:t>Caution is used when placing the pad.</a:t>
            </a:r>
          </a:p>
          <a:p>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lstStyle/>
          <a:p>
            <a:r>
              <a:rPr lang="en-US"/>
              <a:t>ESU</a:t>
            </a:r>
          </a:p>
        </p:txBody>
      </p:sp>
      <p:sp>
        <p:nvSpPr>
          <p:cNvPr id="573443" name="Rectangle 3"/>
          <p:cNvSpPr>
            <a:spLocks noGrp="1" noChangeArrowheads="1"/>
          </p:cNvSpPr>
          <p:nvPr>
            <p:ph type="body" idx="1"/>
          </p:nvPr>
        </p:nvSpPr>
        <p:spPr/>
        <p:txBody>
          <a:bodyPr/>
          <a:lstStyle/>
          <a:p>
            <a:r>
              <a:rPr lang="en-US"/>
              <a:t>Electrosurgical Unit (ESU)</a:t>
            </a:r>
          </a:p>
          <a:p>
            <a:pPr lvl="1"/>
            <a:r>
              <a:rPr lang="en-US"/>
              <a:t>Generates current to cut tissue</a:t>
            </a:r>
          </a:p>
          <a:p>
            <a:pPr lvl="1">
              <a:buFont typeface="Wingdings" pitchFamily="2" charset="2"/>
              <a:buNone/>
            </a:pPr>
            <a:endParaRPr lang="en-US"/>
          </a:p>
          <a:p>
            <a:pPr lvl="1"/>
            <a:r>
              <a:rPr lang="en-US"/>
              <a:t>Direction of current flow:</a:t>
            </a:r>
          </a:p>
          <a:p>
            <a:pPr lvl="2"/>
            <a:r>
              <a:rPr lang="en-US"/>
              <a:t>Generator </a:t>
            </a:r>
            <a:r>
              <a:rPr lang="en-US">
                <a:cs typeface="Arial" charset="0"/>
              </a:rPr>
              <a:t>→ active electrode → dispersive (inactive) electrode → generator</a:t>
            </a:r>
          </a:p>
          <a:p>
            <a:pPr lvl="2"/>
            <a:endParaRPr lang="en-US">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endParaRPr lang="en-US"/>
          </a:p>
        </p:txBody>
      </p:sp>
      <p:sp>
        <p:nvSpPr>
          <p:cNvPr id="576515" name="Rectangle 3"/>
          <p:cNvSpPr>
            <a:spLocks noGrp="1" noChangeArrowheads="1"/>
          </p:cNvSpPr>
          <p:nvPr>
            <p:ph type="body" idx="1"/>
          </p:nvPr>
        </p:nvSpPr>
        <p:spPr/>
        <p:txBody>
          <a:bodyPr/>
          <a:lstStyle/>
          <a:p>
            <a:pPr>
              <a:lnSpc>
                <a:spcPct val="90000"/>
              </a:lnSpc>
            </a:pPr>
            <a:r>
              <a:rPr lang="en-US" sz="2800"/>
              <a:t>Bipolar ESU</a:t>
            </a:r>
          </a:p>
          <a:p>
            <a:pPr>
              <a:lnSpc>
                <a:spcPct val="90000"/>
              </a:lnSpc>
            </a:pPr>
            <a:r>
              <a:rPr lang="en-US" sz="2800"/>
              <a:t>Used for fine cautery, when moist tissue is present or nerves are in close proximity.</a:t>
            </a:r>
          </a:p>
          <a:p>
            <a:pPr>
              <a:lnSpc>
                <a:spcPct val="90000"/>
              </a:lnSpc>
            </a:pPr>
            <a:r>
              <a:rPr lang="en-US" sz="2800"/>
              <a:t>Tips of bipolar forceps are the grounding unit.  Current passes from one tip, through the grasped tissue to the other tip and back to the ESU Generator.</a:t>
            </a:r>
          </a:p>
          <a:p>
            <a:pPr>
              <a:lnSpc>
                <a:spcPct val="90000"/>
              </a:lnSpc>
            </a:pPr>
            <a:r>
              <a:rPr lang="en-US" sz="2800"/>
              <a:t>This cord is bi-wired.  Monopolar is a single cord.</a:t>
            </a:r>
          </a:p>
          <a:p>
            <a:pPr>
              <a:lnSpc>
                <a:spcPct val="90000"/>
              </a:lnSpc>
            </a:pPr>
            <a:r>
              <a:rPr lang="en-US" sz="2800"/>
              <a:t>No grounding pad is used – why?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p:txBody>
          <a:bodyPr/>
          <a:lstStyle/>
          <a:p>
            <a:endParaRPr lang="en-US"/>
          </a:p>
        </p:txBody>
      </p:sp>
      <p:sp>
        <p:nvSpPr>
          <p:cNvPr id="577539" name="Rectangle 3"/>
          <p:cNvSpPr>
            <a:spLocks noGrp="1" noChangeArrowheads="1"/>
          </p:cNvSpPr>
          <p:nvPr>
            <p:ph type="body" idx="1"/>
          </p:nvPr>
        </p:nvSpPr>
        <p:spPr/>
        <p:txBody>
          <a:bodyPr/>
          <a:lstStyle/>
          <a:p>
            <a:r>
              <a:rPr lang="en-US"/>
              <a:t>Application or use of an electrical current to cut or coagulate tissue</a:t>
            </a:r>
          </a:p>
          <a:p>
            <a:r>
              <a:rPr lang="en-US"/>
              <a:t>Uses AC current</a:t>
            </a:r>
          </a:p>
          <a:p>
            <a:r>
              <a:rPr lang="en-US" b="1"/>
              <a:t>ESU Components:</a:t>
            </a:r>
          </a:p>
          <a:p>
            <a:r>
              <a:rPr lang="en-US"/>
              <a:t>Generator, optional foot pedal, cords, active electrode, and inactive dispersive electrode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endParaRPr lang="en-US"/>
          </a:p>
        </p:txBody>
      </p:sp>
      <p:sp>
        <p:nvSpPr>
          <p:cNvPr id="578563" name="Rectangle 3"/>
          <p:cNvSpPr>
            <a:spLocks noGrp="1" noChangeArrowheads="1"/>
          </p:cNvSpPr>
          <p:nvPr>
            <p:ph type="body" idx="1"/>
          </p:nvPr>
        </p:nvSpPr>
        <p:spPr/>
        <p:txBody>
          <a:bodyPr/>
          <a:lstStyle/>
          <a:p>
            <a:pPr>
              <a:lnSpc>
                <a:spcPct val="80000"/>
              </a:lnSpc>
              <a:buFont typeface="Wingdings" pitchFamily="2" charset="2"/>
              <a:buNone/>
            </a:pPr>
            <a:r>
              <a:rPr lang="en-US" sz="2400" b="1" u="sng"/>
              <a:t>ESU Circuit:</a:t>
            </a:r>
          </a:p>
          <a:p>
            <a:pPr>
              <a:lnSpc>
                <a:spcPct val="80000"/>
              </a:lnSpc>
            </a:pPr>
            <a:r>
              <a:rPr lang="en-US" sz="2400" b="1"/>
              <a:t>ESU generator</a:t>
            </a:r>
          </a:p>
          <a:p>
            <a:pPr>
              <a:lnSpc>
                <a:spcPct val="80000"/>
              </a:lnSpc>
            </a:pPr>
            <a:r>
              <a:rPr lang="en-US" sz="2400"/>
              <a:t>Conductor cord</a:t>
            </a:r>
          </a:p>
          <a:p>
            <a:pPr>
              <a:lnSpc>
                <a:spcPct val="80000"/>
              </a:lnSpc>
            </a:pPr>
            <a:r>
              <a:rPr lang="en-US" sz="2400" b="1"/>
              <a:t>Active electrode</a:t>
            </a:r>
            <a:r>
              <a:rPr lang="en-US" sz="2400"/>
              <a:t> (pencil)</a:t>
            </a:r>
          </a:p>
          <a:p>
            <a:pPr>
              <a:lnSpc>
                <a:spcPct val="80000"/>
              </a:lnSpc>
            </a:pPr>
            <a:r>
              <a:rPr lang="en-US" sz="2400"/>
              <a:t>Surgical site</a:t>
            </a:r>
          </a:p>
          <a:p>
            <a:pPr>
              <a:lnSpc>
                <a:spcPct val="80000"/>
              </a:lnSpc>
            </a:pPr>
            <a:r>
              <a:rPr lang="en-US" sz="2400" b="1"/>
              <a:t>Patient </a:t>
            </a:r>
            <a:r>
              <a:rPr lang="en-US" sz="2400"/>
              <a:t>(not part of circuit with bipolar)</a:t>
            </a:r>
          </a:p>
          <a:p>
            <a:pPr>
              <a:lnSpc>
                <a:spcPct val="80000"/>
              </a:lnSpc>
            </a:pPr>
            <a:r>
              <a:rPr lang="en-US" sz="2400" b="1"/>
              <a:t>Dispersive electrode</a:t>
            </a:r>
            <a:r>
              <a:rPr lang="en-US" sz="2400"/>
              <a:t> (grounding pad with Monopolar other tine of forcep with bipolar)</a:t>
            </a:r>
          </a:p>
          <a:p>
            <a:pPr>
              <a:lnSpc>
                <a:spcPct val="80000"/>
              </a:lnSpc>
            </a:pPr>
            <a:r>
              <a:rPr lang="en-US" sz="2400"/>
              <a:t>Conductor cord</a:t>
            </a:r>
          </a:p>
          <a:p>
            <a:pPr>
              <a:lnSpc>
                <a:spcPct val="80000"/>
              </a:lnSpc>
            </a:pPr>
            <a:r>
              <a:rPr lang="en-US" sz="2400" b="1"/>
              <a:t>ESU Generator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2"/>
          <p:cNvSpPr>
            <a:spLocks noGrp="1" noChangeArrowheads="1"/>
          </p:cNvSpPr>
          <p:nvPr>
            <p:ph type="title"/>
          </p:nvPr>
        </p:nvSpPr>
        <p:spPr/>
        <p:txBody>
          <a:bodyPr/>
          <a:lstStyle/>
          <a:p>
            <a:r>
              <a:rPr lang="en-US"/>
              <a:t>Electrosurgery Risks</a:t>
            </a:r>
          </a:p>
        </p:txBody>
      </p:sp>
      <p:sp>
        <p:nvSpPr>
          <p:cNvPr id="579587" name="Rectangle 3"/>
          <p:cNvSpPr>
            <a:spLocks noGrp="1" noChangeArrowheads="1"/>
          </p:cNvSpPr>
          <p:nvPr>
            <p:ph type="body" idx="1"/>
          </p:nvPr>
        </p:nvSpPr>
        <p:spPr/>
        <p:txBody>
          <a:bodyPr/>
          <a:lstStyle/>
          <a:p>
            <a:pPr>
              <a:lnSpc>
                <a:spcPct val="90000"/>
              </a:lnSpc>
            </a:pPr>
            <a:r>
              <a:rPr lang="en-US" sz="2800"/>
              <a:t>Burns to the surgeon, surgeon assistants, STSR</a:t>
            </a:r>
          </a:p>
          <a:p>
            <a:pPr>
              <a:lnSpc>
                <a:spcPct val="90000"/>
              </a:lnSpc>
            </a:pPr>
            <a:r>
              <a:rPr lang="en-US" sz="2800"/>
              <a:t>Burns to the patient from poor grounding pad placement, pad becoming loose due to oils, hair, air pockets, or prep-solutions</a:t>
            </a:r>
          </a:p>
          <a:p>
            <a:pPr>
              <a:lnSpc>
                <a:spcPct val="90000"/>
              </a:lnSpc>
            </a:pPr>
            <a:r>
              <a:rPr lang="en-US" sz="2800"/>
              <a:t>Cautery plume: vaporized tissue contains carcinogens, BBP, and mutagens</a:t>
            </a:r>
          </a:p>
          <a:p>
            <a:pPr>
              <a:lnSpc>
                <a:spcPct val="90000"/>
              </a:lnSpc>
            </a:pPr>
            <a:r>
              <a:rPr lang="en-US" sz="2800"/>
              <a:t>Smoke evacuators should be used to counteract these hazards</a:t>
            </a:r>
          </a:p>
          <a:p>
            <a:pPr>
              <a:lnSpc>
                <a:spcPct val="90000"/>
              </a:lnSpc>
            </a:pPr>
            <a:r>
              <a:rPr lang="en-US" sz="2800"/>
              <a:t>Contain an air and charcoal filter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p:txBody>
          <a:bodyPr/>
          <a:lstStyle/>
          <a:p>
            <a:r>
              <a:rPr lang="en-US"/>
              <a:t>Basic Electrical Safety Guidelines</a:t>
            </a:r>
          </a:p>
        </p:txBody>
      </p:sp>
      <p:sp>
        <p:nvSpPr>
          <p:cNvPr id="580611" name="Rectangle 3"/>
          <p:cNvSpPr>
            <a:spLocks noGrp="1" noChangeArrowheads="1"/>
          </p:cNvSpPr>
          <p:nvPr>
            <p:ph type="body" idx="1"/>
          </p:nvPr>
        </p:nvSpPr>
        <p:spPr/>
        <p:txBody>
          <a:bodyPr/>
          <a:lstStyle/>
          <a:p>
            <a:pPr>
              <a:lnSpc>
                <a:spcPct val="80000"/>
              </a:lnSpc>
            </a:pPr>
            <a:r>
              <a:rPr lang="en-US" sz="2800"/>
              <a:t>Remove jewelry when operating equipment</a:t>
            </a:r>
          </a:p>
          <a:p>
            <a:pPr>
              <a:lnSpc>
                <a:spcPct val="80000"/>
              </a:lnSpc>
            </a:pPr>
            <a:r>
              <a:rPr lang="en-US" sz="2800"/>
              <a:t>Secure long hair and loose clothing around power equipment</a:t>
            </a:r>
          </a:p>
          <a:p>
            <a:pPr>
              <a:lnSpc>
                <a:spcPct val="80000"/>
              </a:lnSpc>
            </a:pPr>
            <a:r>
              <a:rPr lang="en-US" sz="2800"/>
              <a:t>Wear PPE </a:t>
            </a:r>
          </a:p>
          <a:p>
            <a:pPr>
              <a:lnSpc>
                <a:spcPct val="80000"/>
              </a:lnSpc>
            </a:pPr>
            <a:r>
              <a:rPr lang="en-US" sz="2800"/>
              <a:t>Use equipment for intended purpose only</a:t>
            </a:r>
          </a:p>
          <a:p>
            <a:pPr>
              <a:lnSpc>
                <a:spcPct val="80000"/>
              </a:lnSpc>
            </a:pPr>
            <a:r>
              <a:rPr lang="en-US" sz="2800"/>
              <a:t>Never use equipment you are not trained to use</a:t>
            </a:r>
          </a:p>
          <a:p>
            <a:endParaRPr lang="en-US" sz="4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lstStyle/>
          <a:p>
            <a:r>
              <a:rPr lang="en-US"/>
              <a:t>Basic Electrical Safety Guidelines Cont.</a:t>
            </a:r>
          </a:p>
        </p:txBody>
      </p:sp>
      <p:sp>
        <p:nvSpPr>
          <p:cNvPr id="581635" name="Rectangle 3"/>
          <p:cNvSpPr>
            <a:spLocks noGrp="1" noChangeArrowheads="1"/>
          </p:cNvSpPr>
          <p:nvPr>
            <p:ph type="body" idx="1"/>
          </p:nvPr>
        </p:nvSpPr>
        <p:spPr/>
        <p:txBody>
          <a:bodyPr/>
          <a:lstStyle/>
          <a:p>
            <a:pPr>
              <a:lnSpc>
                <a:spcPct val="80000"/>
              </a:lnSpc>
            </a:pPr>
            <a:r>
              <a:rPr lang="en-US" sz="2400"/>
              <a:t>Inspect equipment prior to use</a:t>
            </a:r>
          </a:p>
          <a:p>
            <a:pPr>
              <a:lnSpc>
                <a:spcPct val="80000"/>
              </a:lnSpc>
            </a:pPr>
            <a:r>
              <a:rPr lang="en-US" sz="2400"/>
              <a:t>Disconnect power prior to maintenance on equipment</a:t>
            </a:r>
          </a:p>
          <a:p>
            <a:pPr>
              <a:lnSpc>
                <a:spcPct val="80000"/>
              </a:lnSpc>
            </a:pPr>
            <a:r>
              <a:rPr lang="en-US" sz="2400"/>
              <a:t>TURN OFF equipment power prior to unplugging or plugging in equipment</a:t>
            </a:r>
          </a:p>
          <a:p>
            <a:pPr>
              <a:lnSpc>
                <a:spcPct val="80000"/>
              </a:lnSpc>
            </a:pPr>
            <a:r>
              <a:rPr lang="en-US" sz="2400"/>
              <a:t>Never disconnect a plug by pulling on cord (pull on plug)</a:t>
            </a:r>
          </a:p>
          <a:p>
            <a:pPr>
              <a:lnSpc>
                <a:spcPct val="80000"/>
              </a:lnSpc>
            </a:pPr>
            <a:r>
              <a:rPr lang="en-US" sz="2400"/>
              <a:t>Hands should be DRY prior to handling equipment or cords/plugs</a:t>
            </a:r>
          </a:p>
          <a:p>
            <a:pPr>
              <a:lnSpc>
                <a:spcPct val="80000"/>
              </a:lnSpc>
            </a:pPr>
            <a:r>
              <a:rPr lang="en-US" sz="2400"/>
              <a:t>Keep equipment out of line of traffic to avoid injury to person or equipment</a:t>
            </a:r>
          </a:p>
          <a:p>
            <a:pPr>
              <a:lnSpc>
                <a:spcPct val="80000"/>
              </a:lnSpc>
            </a:pPr>
            <a:r>
              <a:rPr lang="en-US" sz="2400"/>
              <a:t>Tape cords down to floor if they are in traffic to avoid tripping</a:t>
            </a:r>
          </a:p>
          <a:p>
            <a:endParaRPr lang="en-US" sz="3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2"/>
          <p:cNvSpPr>
            <a:spLocks noGrp="1" noChangeArrowheads="1"/>
          </p:cNvSpPr>
          <p:nvPr>
            <p:ph type="title"/>
          </p:nvPr>
        </p:nvSpPr>
        <p:spPr/>
        <p:txBody>
          <a:bodyPr/>
          <a:lstStyle/>
          <a:p>
            <a:endParaRPr lang="en-US"/>
          </a:p>
        </p:txBody>
      </p:sp>
      <p:sp>
        <p:nvSpPr>
          <p:cNvPr id="567299" name="Rectangle 3"/>
          <p:cNvSpPr>
            <a:spLocks noGrp="1" noChangeArrowheads="1"/>
          </p:cNvSpPr>
          <p:nvPr>
            <p:ph type="body" idx="1"/>
          </p:nvPr>
        </p:nvSpPr>
        <p:spPr/>
        <p:txBody>
          <a:bodyPr/>
          <a:lstStyle/>
          <a:p>
            <a:r>
              <a:rPr lang="en-US"/>
              <a:t>Computers</a:t>
            </a:r>
          </a:p>
          <a:p>
            <a:r>
              <a:rPr lang="en-US"/>
              <a:t>Electricity</a:t>
            </a:r>
          </a:p>
          <a:p>
            <a:r>
              <a:rPr lang="en-US"/>
              <a:t>Physics</a:t>
            </a:r>
          </a:p>
          <a:p>
            <a:r>
              <a:rPr lang="en-US"/>
              <a:t>Robotics</a:t>
            </a:r>
          </a:p>
          <a:p>
            <a:pPr>
              <a:buFont typeface="Wingdings" pitchFamily="2" charset="2"/>
              <a:buNone/>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8" name="Rectangle 2"/>
          <p:cNvSpPr>
            <a:spLocks noGrp="1" noChangeArrowheads="1"/>
          </p:cNvSpPr>
          <p:nvPr>
            <p:ph type="title"/>
          </p:nvPr>
        </p:nvSpPr>
        <p:spPr/>
        <p:txBody>
          <a:bodyPr/>
          <a:lstStyle/>
          <a:p>
            <a:r>
              <a:rPr lang="en-US"/>
              <a:t>Electrical Safety Guidelines</a:t>
            </a:r>
          </a:p>
        </p:txBody>
      </p:sp>
      <p:sp>
        <p:nvSpPr>
          <p:cNvPr id="582659" name="Rectangle 3"/>
          <p:cNvSpPr>
            <a:spLocks noGrp="1" noChangeArrowheads="1"/>
          </p:cNvSpPr>
          <p:nvPr>
            <p:ph type="body" idx="1"/>
          </p:nvPr>
        </p:nvSpPr>
        <p:spPr>
          <a:xfrm>
            <a:off x="1066800" y="1676400"/>
            <a:ext cx="7772400" cy="4800600"/>
          </a:xfrm>
        </p:spPr>
        <p:txBody>
          <a:bodyPr/>
          <a:lstStyle/>
          <a:p>
            <a:pPr>
              <a:lnSpc>
                <a:spcPct val="80000"/>
              </a:lnSpc>
            </a:pPr>
            <a:r>
              <a:rPr lang="en-US" sz="2400"/>
              <a:t>Do not use electrical equipment when you’re touching metal or water</a:t>
            </a:r>
          </a:p>
          <a:p>
            <a:pPr>
              <a:lnSpc>
                <a:spcPct val="80000"/>
              </a:lnSpc>
            </a:pPr>
            <a:r>
              <a:rPr lang="en-US" sz="2400"/>
              <a:t>Unplug electrical equipment before cleaning, inspecting, repairing, or removing anything from them</a:t>
            </a:r>
          </a:p>
          <a:p>
            <a:pPr>
              <a:lnSpc>
                <a:spcPct val="80000"/>
              </a:lnSpc>
            </a:pPr>
            <a:r>
              <a:rPr lang="en-US" sz="2400"/>
              <a:t>Keep electrical equipment areas clean/free from flammable materials</a:t>
            </a:r>
          </a:p>
          <a:p>
            <a:pPr>
              <a:lnSpc>
                <a:spcPct val="80000"/>
              </a:lnSpc>
            </a:pPr>
            <a:r>
              <a:rPr lang="en-US" sz="2400"/>
              <a:t>Keep access panels and junction boxes clear</a:t>
            </a:r>
          </a:p>
          <a:p>
            <a:pPr>
              <a:lnSpc>
                <a:spcPct val="80000"/>
              </a:lnSpc>
            </a:pPr>
            <a:r>
              <a:rPr lang="en-US" sz="2400"/>
              <a:t>Know where fuse boxes and circuit breakers are</a:t>
            </a:r>
          </a:p>
          <a:p>
            <a:pPr>
              <a:lnSpc>
                <a:spcPct val="80000"/>
              </a:lnSpc>
            </a:pPr>
            <a:r>
              <a:rPr lang="en-US" sz="2400"/>
              <a:t>Make certain all electrical equipment is grounded</a:t>
            </a:r>
          </a:p>
          <a:p>
            <a:pPr>
              <a:lnSpc>
                <a:spcPct val="80000"/>
              </a:lnSpc>
            </a:pPr>
            <a:r>
              <a:rPr lang="en-US" sz="2400"/>
              <a:t>Do not use water on electrical fires</a:t>
            </a:r>
          </a:p>
          <a:p>
            <a:pPr>
              <a:lnSpc>
                <a:spcPct val="80000"/>
              </a:lnSpc>
            </a:pPr>
            <a:r>
              <a:rPr lang="en-US" sz="2400"/>
              <a:t>Report unsafe conditions/equipment  to supervisor or biomedical/engineering department stat (Know policy of institution regarding damaged equipment)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p:txBody>
          <a:bodyPr/>
          <a:lstStyle/>
          <a:p>
            <a:r>
              <a:rPr lang="en-US"/>
              <a:t>Energy</a:t>
            </a:r>
          </a:p>
        </p:txBody>
      </p:sp>
      <p:sp>
        <p:nvSpPr>
          <p:cNvPr id="665603" name="Rectangle 3"/>
          <p:cNvSpPr>
            <a:spLocks noGrp="1" noChangeArrowheads="1"/>
          </p:cNvSpPr>
          <p:nvPr>
            <p:ph type="body" idx="1"/>
          </p:nvPr>
        </p:nvSpPr>
        <p:spPr/>
        <p:txBody>
          <a:bodyPr/>
          <a:lstStyle/>
          <a:p>
            <a:r>
              <a:rPr lang="en-US"/>
              <a:t>Potential energy= energy that an object has stored related to its position</a:t>
            </a:r>
          </a:p>
          <a:p>
            <a:r>
              <a:rPr lang="en-US"/>
              <a:t>Kinetic energy = the energy of motion</a:t>
            </a:r>
          </a:p>
          <a:p>
            <a:r>
              <a:rPr lang="en-US"/>
              <a:t>Mechanical energy= energy that makes an object move or change course</a:t>
            </a:r>
          </a:p>
          <a:p>
            <a:r>
              <a:rPr lang="en-US"/>
              <a:t>PE + KE = TME</a:t>
            </a:r>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p:txBody>
          <a:bodyPr/>
          <a:lstStyle/>
          <a:p>
            <a:r>
              <a:rPr lang="en-US"/>
              <a:t>Currents</a:t>
            </a:r>
          </a:p>
        </p:txBody>
      </p:sp>
      <p:sp>
        <p:nvSpPr>
          <p:cNvPr id="587779" name="Rectangle 3"/>
          <p:cNvSpPr>
            <a:spLocks noGrp="1" noChangeArrowheads="1"/>
          </p:cNvSpPr>
          <p:nvPr>
            <p:ph type="body" idx="1"/>
          </p:nvPr>
        </p:nvSpPr>
        <p:spPr/>
        <p:txBody>
          <a:bodyPr/>
          <a:lstStyle/>
          <a:p>
            <a:r>
              <a:rPr lang="en-US"/>
              <a:t>Measured in amperes (amps)</a:t>
            </a:r>
          </a:p>
          <a:p>
            <a:r>
              <a:rPr lang="en-US"/>
              <a:t>Rate of flow of electrons</a:t>
            </a:r>
          </a:p>
          <a:p>
            <a:r>
              <a:rPr lang="en-US"/>
              <a:t>Current flow is the movement of free electrons</a:t>
            </a:r>
          </a:p>
          <a:p>
            <a:r>
              <a:rPr lang="en-US"/>
              <a:t>Free electrons attracted from point of excess electrons to a point with fewer electrons</a:t>
            </a:r>
          </a:p>
          <a:p>
            <a:pPr lvl="1">
              <a:buFont typeface="Wingdings" pitchFamily="2" charset="2"/>
              <a:buNone/>
            </a:pPr>
            <a:endParaRPr lang="en-US" sz="3200"/>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2"/>
          <p:cNvSpPr>
            <a:spLocks noGrp="1" noChangeArrowheads="1"/>
          </p:cNvSpPr>
          <p:nvPr>
            <p:ph type="title"/>
          </p:nvPr>
        </p:nvSpPr>
        <p:spPr/>
        <p:txBody>
          <a:bodyPr/>
          <a:lstStyle/>
          <a:p>
            <a:r>
              <a:rPr lang="en-US"/>
              <a:t>Circuits and Currents</a:t>
            </a:r>
          </a:p>
        </p:txBody>
      </p:sp>
      <p:sp>
        <p:nvSpPr>
          <p:cNvPr id="583683" name="Rectangle 3"/>
          <p:cNvSpPr>
            <a:spLocks noGrp="1" noChangeArrowheads="1"/>
          </p:cNvSpPr>
          <p:nvPr>
            <p:ph type="body" idx="1"/>
          </p:nvPr>
        </p:nvSpPr>
        <p:spPr/>
        <p:txBody>
          <a:bodyPr/>
          <a:lstStyle/>
          <a:p>
            <a:pPr>
              <a:lnSpc>
                <a:spcPct val="90000"/>
              </a:lnSpc>
            </a:pPr>
            <a:r>
              <a:rPr lang="en-US" sz="2800"/>
              <a:t>Currents:</a:t>
            </a:r>
          </a:p>
          <a:p>
            <a:pPr>
              <a:lnSpc>
                <a:spcPct val="90000"/>
              </a:lnSpc>
            </a:pPr>
            <a:r>
              <a:rPr lang="en-US" sz="2800"/>
              <a:t>Direct Current (DC)</a:t>
            </a:r>
          </a:p>
          <a:p>
            <a:pPr>
              <a:lnSpc>
                <a:spcPct val="90000"/>
              </a:lnSpc>
            </a:pPr>
            <a:r>
              <a:rPr lang="en-US" sz="2800"/>
              <a:t>Electrical current flows in one direction – negative to positive pole</a:t>
            </a:r>
          </a:p>
          <a:p>
            <a:pPr>
              <a:lnSpc>
                <a:spcPct val="90000"/>
              </a:lnSpc>
            </a:pPr>
            <a:r>
              <a:rPr lang="en-US" sz="2800"/>
              <a:t>Example: Batteries</a:t>
            </a:r>
          </a:p>
          <a:p>
            <a:pPr lvl="1">
              <a:lnSpc>
                <a:spcPct val="90000"/>
              </a:lnSpc>
            </a:pPr>
            <a:r>
              <a:rPr lang="en-US" sz="2400"/>
              <a:t>Serve as storage device; keep electricity until needed</a:t>
            </a:r>
          </a:p>
          <a:p>
            <a:pPr lvl="1">
              <a:lnSpc>
                <a:spcPct val="90000"/>
              </a:lnSpc>
            </a:pPr>
            <a:r>
              <a:rPr lang="en-US" sz="2400"/>
              <a:t>Negative (-) and positive (+) terminals</a:t>
            </a:r>
          </a:p>
          <a:p>
            <a:pPr lvl="1">
              <a:lnSpc>
                <a:spcPct val="90000"/>
              </a:lnSpc>
            </a:pPr>
            <a:r>
              <a:rPr lang="en-US" sz="2400"/>
              <a:t>When switch is closed, current flows from one terminal to the other</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7413" name="Picture 5" descr="A4circut"/>
          <p:cNvPicPr>
            <a:picLocks noChangeAspect="1" noChangeArrowheads="1"/>
          </p:cNvPicPr>
          <p:nvPr/>
        </p:nvPicPr>
        <p:blipFill>
          <a:blip r:embed="rId3" cstate="print"/>
          <a:srcRect/>
          <a:stretch>
            <a:fillRect/>
          </a:stretch>
        </p:blipFill>
        <p:spPr bwMode="auto">
          <a:xfrm>
            <a:off x="2200275" y="1577975"/>
            <a:ext cx="4743450" cy="370363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6" name="Rectangle 2"/>
          <p:cNvSpPr>
            <a:spLocks noGrp="1" noChangeArrowheads="1"/>
          </p:cNvSpPr>
          <p:nvPr>
            <p:ph type="title"/>
          </p:nvPr>
        </p:nvSpPr>
        <p:spPr/>
        <p:txBody>
          <a:bodyPr/>
          <a:lstStyle/>
          <a:p>
            <a:endParaRPr lang="en-US"/>
          </a:p>
        </p:txBody>
      </p:sp>
      <p:sp>
        <p:nvSpPr>
          <p:cNvPr id="584707" name="Rectangle 3"/>
          <p:cNvSpPr>
            <a:spLocks noGrp="1" noChangeArrowheads="1"/>
          </p:cNvSpPr>
          <p:nvPr>
            <p:ph type="body" idx="1"/>
          </p:nvPr>
        </p:nvSpPr>
        <p:spPr/>
        <p:txBody>
          <a:bodyPr/>
          <a:lstStyle/>
          <a:p>
            <a:pPr marL="609600" indent="-609600"/>
            <a:r>
              <a:rPr lang="en-US"/>
              <a:t>Batteries </a:t>
            </a:r>
          </a:p>
          <a:p>
            <a:pPr marL="609600" indent="-609600"/>
            <a:r>
              <a:rPr lang="en-US"/>
              <a:t>Four components of DC circuit</a:t>
            </a:r>
          </a:p>
          <a:p>
            <a:pPr marL="1371600" lvl="2" indent="-457200"/>
            <a:r>
              <a:rPr lang="en-US"/>
              <a:t>Battery: source of electricity</a:t>
            </a:r>
          </a:p>
          <a:p>
            <a:pPr marL="1371600" lvl="2" indent="-457200"/>
            <a:r>
              <a:rPr lang="en-US"/>
              <a:t>Wire (battery to load): conductor</a:t>
            </a:r>
          </a:p>
          <a:p>
            <a:pPr marL="1371600" lvl="2" indent="-457200"/>
            <a:r>
              <a:rPr lang="en-US"/>
              <a:t>Switch: control device</a:t>
            </a:r>
          </a:p>
          <a:p>
            <a:pPr marL="1371600" lvl="2" indent="-457200"/>
            <a:r>
              <a:rPr lang="en-US"/>
              <a:t>Load: bulb						</a:t>
            </a:r>
          </a:p>
          <a:p>
            <a:pPr marL="1371600" lvl="2" indent="-457200"/>
            <a:endParaRPr lang="en-US" sz="2800"/>
          </a:p>
          <a:p>
            <a:pPr marL="609600" indent="-609600"/>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lstStyle/>
          <a:p>
            <a:r>
              <a:rPr lang="en-US"/>
              <a:t>Alternating Current</a:t>
            </a:r>
          </a:p>
        </p:txBody>
      </p:sp>
      <p:sp>
        <p:nvSpPr>
          <p:cNvPr id="585731" name="Rectangle 3"/>
          <p:cNvSpPr>
            <a:spLocks noGrp="1" noChangeArrowheads="1"/>
          </p:cNvSpPr>
          <p:nvPr>
            <p:ph type="body" idx="1"/>
          </p:nvPr>
        </p:nvSpPr>
        <p:spPr/>
        <p:txBody>
          <a:bodyPr/>
          <a:lstStyle/>
          <a:p>
            <a:r>
              <a:rPr lang="en-US" sz="2800"/>
              <a:t>Current that periodically reverses direction</a:t>
            </a:r>
          </a:p>
          <a:p>
            <a:r>
              <a:rPr lang="en-US" sz="2800"/>
              <a:t>Complete cycle is current that moves in one direction, then reverses direction</a:t>
            </a:r>
          </a:p>
          <a:p>
            <a:r>
              <a:rPr lang="en-US" sz="2800"/>
              <a:t>Hertz (Hz): one AC cycle</a:t>
            </a:r>
          </a:p>
          <a:p>
            <a:r>
              <a:rPr lang="en-US" sz="2800"/>
              <a:t>Frequency: number of AC cycles in a second; symbol </a:t>
            </a:r>
            <a:r>
              <a:rPr lang="en-US" sz="2800">
                <a:cs typeface="Arial" charset="0"/>
              </a:rPr>
              <a:t>ƒ</a:t>
            </a:r>
          </a:p>
          <a:p>
            <a:r>
              <a:rPr lang="en-US" sz="2800">
                <a:cs typeface="Arial" charset="0"/>
              </a:rPr>
              <a:t>Most common AC in U.S. is 60 cycle AC</a:t>
            </a:r>
          </a:p>
          <a:p>
            <a:r>
              <a:rPr lang="en-US" sz="2800">
                <a:cs typeface="Arial" charset="0"/>
              </a:rPr>
              <a:t>Typical voltage is 110V or 120V</a:t>
            </a:r>
            <a:endParaRPr lang="en-US" sz="2800"/>
          </a:p>
          <a:p>
            <a:endParaRPr lang="en-US" sz="2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4" name="Rectangle 2"/>
          <p:cNvSpPr>
            <a:spLocks noGrp="1" noChangeArrowheads="1"/>
          </p:cNvSpPr>
          <p:nvPr>
            <p:ph type="title"/>
          </p:nvPr>
        </p:nvSpPr>
        <p:spPr/>
        <p:txBody>
          <a:bodyPr/>
          <a:lstStyle/>
          <a:p>
            <a:endParaRPr lang="en-US"/>
          </a:p>
        </p:txBody>
      </p:sp>
      <p:sp>
        <p:nvSpPr>
          <p:cNvPr id="586755" name="Rectangle 3"/>
          <p:cNvSpPr>
            <a:spLocks noGrp="1" noChangeArrowheads="1"/>
          </p:cNvSpPr>
          <p:nvPr>
            <p:ph type="body" idx="1"/>
          </p:nvPr>
        </p:nvSpPr>
        <p:spPr/>
        <p:txBody>
          <a:bodyPr/>
          <a:lstStyle/>
          <a:p>
            <a:pPr>
              <a:lnSpc>
                <a:spcPct val="90000"/>
              </a:lnSpc>
            </a:pPr>
            <a:r>
              <a:rPr lang="en-US"/>
              <a:t>Volt is electrical potential</a:t>
            </a:r>
            <a:endParaRPr lang="en-US" sz="3600"/>
          </a:p>
          <a:p>
            <a:pPr>
              <a:lnSpc>
                <a:spcPct val="90000"/>
              </a:lnSpc>
              <a:buClr>
                <a:schemeClr val="tx1"/>
              </a:buClr>
              <a:buFont typeface="Wingdings" pitchFamily="2" charset="2"/>
              <a:buNone/>
            </a:pPr>
            <a:r>
              <a:rPr lang="en-US" sz="2800">
                <a:cs typeface="Arial" charset="0"/>
              </a:rPr>
              <a:t>	–  </a:t>
            </a:r>
            <a:r>
              <a:rPr lang="en-US" sz="2800"/>
              <a:t>Voltage is potential energy of electrons</a:t>
            </a:r>
            <a:endParaRPr lang="en-US" sz="3600"/>
          </a:p>
          <a:p>
            <a:pPr>
              <a:lnSpc>
                <a:spcPct val="90000"/>
              </a:lnSpc>
              <a:buFont typeface="Wingdings" pitchFamily="2" charset="2"/>
              <a:buNone/>
            </a:pPr>
            <a:r>
              <a:rPr lang="en-US" sz="3600"/>
              <a:t>	</a:t>
            </a:r>
            <a:r>
              <a:rPr lang="en-US" sz="2800">
                <a:cs typeface="Arial" charset="0"/>
              </a:rPr>
              <a:t>–</a:t>
            </a:r>
            <a:r>
              <a:rPr lang="en-US" sz="3600"/>
              <a:t> </a:t>
            </a:r>
            <a:r>
              <a:rPr lang="en-US" sz="2800"/>
              <a:t>Named after Alessandro Volta, a 17th</a:t>
            </a:r>
          </a:p>
          <a:p>
            <a:pPr>
              <a:lnSpc>
                <a:spcPct val="90000"/>
              </a:lnSpc>
              <a:buFont typeface="Wingdings" pitchFamily="2" charset="2"/>
              <a:buNone/>
            </a:pPr>
            <a:r>
              <a:rPr lang="en-US" sz="2800"/>
              <a:t>	    century scientist who invented the battery</a:t>
            </a:r>
            <a:endParaRPr lang="en-US" sz="3600"/>
          </a:p>
          <a:p>
            <a:pPr>
              <a:lnSpc>
                <a:spcPct val="90000"/>
              </a:lnSpc>
            </a:pPr>
            <a:r>
              <a:rPr lang="en-US"/>
              <a:t>Electric system: battery creates voltage to move electricity</a:t>
            </a:r>
          </a:p>
          <a:p>
            <a:pPr>
              <a:lnSpc>
                <a:spcPct val="90000"/>
              </a:lnSpc>
            </a:pPr>
            <a:r>
              <a:rPr lang="en-US"/>
              <a:t>Circuit is the path electricity travels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endParaRPr lang="en-US"/>
          </a:p>
        </p:txBody>
      </p:sp>
      <p:sp>
        <p:nvSpPr>
          <p:cNvPr id="574467" name="Rectangle 3"/>
          <p:cNvSpPr>
            <a:spLocks noGrp="1" noChangeArrowheads="1"/>
          </p:cNvSpPr>
          <p:nvPr>
            <p:ph type="body" idx="1"/>
          </p:nvPr>
        </p:nvSpPr>
        <p:spPr/>
        <p:txBody>
          <a:bodyPr/>
          <a:lstStyle/>
          <a:p>
            <a:r>
              <a:rPr lang="en-US"/>
              <a:t>AC Can Change Voltage</a:t>
            </a:r>
          </a:p>
          <a:p>
            <a:pPr lvl="1"/>
            <a:r>
              <a:rPr lang="en-US"/>
              <a:t>AC delivered as high voltage, then “stepped down</a:t>
            </a:r>
            <a:r>
              <a:rPr lang="en-US" sz="3200"/>
              <a:t>”</a:t>
            </a:r>
          </a:p>
          <a:p>
            <a:pPr lvl="1"/>
            <a:r>
              <a:rPr lang="en-US"/>
              <a:t>Example:</a:t>
            </a:r>
          </a:p>
          <a:p>
            <a:pPr lvl="2"/>
            <a:r>
              <a:rPr lang="en-US"/>
              <a:t>Transformers “step up” exiting voltage</a:t>
            </a:r>
          </a:p>
          <a:p>
            <a:pPr lvl="2"/>
            <a:r>
              <a:rPr lang="en-US"/>
              <a:t>Power lines (transformer) deliver electricity at high voltage</a:t>
            </a:r>
          </a:p>
          <a:p>
            <a:pPr lvl="2"/>
            <a:r>
              <a:rPr lang="en-US"/>
              <a:t>Voltage is stepped down before use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p:txBody>
          <a:bodyPr/>
          <a:lstStyle/>
          <a:p>
            <a:r>
              <a:rPr lang="en-US"/>
              <a:t>Circuits</a:t>
            </a:r>
          </a:p>
        </p:txBody>
      </p:sp>
      <p:sp>
        <p:nvSpPr>
          <p:cNvPr id="588803" name="Rectangle 3"/>
          <p:cNvSpPr>
            <a:spLocks noGrp="1" noChangeArrowheads="1"/>
          </p:cNvSpPr>
          <p:nvPr>
            <p:ph type="body" idx="1"/>
          </p:nvPr>
        </p:nvSpPr>
        <p:spPr/>
        <p:txBody>
          <a:bodyPr/>
          <a:lstStyle/>
          <a:p>
            <a:r>
              <a:rPr lang="en-US"/>
              <a:t>Comprised of 4 components:</a:t>
            </a:r>
          </a:p>
          <a:p>
            <a:r>
              <a:rPr lang="en-US"/>
              <a:t>Power: defined as “the rate at which work is done, expressed as the amount of work per unit time.”</a:t>
            </a:r>
          </a:p>
          <a:p>
            <a:r>
              <a:rPr lang="en-US"/>
              <a:t>Note: Current is the flow of electrical charge and voltage is the measure of  electrical charge between two points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p:txBody>
          <a:bodyPr/>
          <a:lstStyle/>
          <a:p>
            <a:r>
              <a:rPr lang="en-US"/>
              <a:t>Computers</a:t>
            </a:r>
          </a:p>
        </p:txBody>
      </p:sp>
      <p:sp>
        <p:nvSpPr>
          <p:cNvPr id="566275" name="Rectangle 3"/>
          <p:cNvSpPr>
            <a:spLocks noGrp="1" noChangeArrowheads="1"/>
          </p:cNvSpPr>
          <p:nvPr>
            <p:ph type="body" idx="1"/>
          </p:nvPr>
        </p:nvSpPr>
        <p:spPr/>
        <p:txBody>
          <a:bodyPr/>
          <a:lstStyle/>
          <a:p>
            <a:pPr>
              <a:lnSpc>
                <a:spcPct val="90000"/>
              </a:lnSpc>
            </a:pPr>
            <a:r>
              <a:rPr lang="en-US"/>
              <a:t>Found in nearly every O.R.</a:t>
            </a:r>
          </a:p>
          <a:p>
            <a:pPr>
              <a:lnSpc>
                <a:spcPct val="90000"/>
              </a:lnSpc>
            </a:pPr>
            <a:r>
              <a:rPr lang="en-US"/>
              <a:t>Found in every hospital within many different areas of the hospital</a:t>
            </a:r>
          </a:p>
          <a:p>
            <a:pPr>
              <a:lnSpc>
                <a:spcPct val="90000"/>
              </a:lnSpc>
            </a:pPr>
            <a:r>
              <a:rPr lang="en-US"/>
              <a:t>Many of these are joined so that gathering information is just a click away</a:t>
            </a:r>
          </a:p>
          <a:p>
            <a:pPr>
              <a:lnSpc>
                <a:spcPct val="90000"/>
              </a:lnSpc>
            </a:pPr>
            <a:r>
              <a:rPr lang="en-US"/>
              <a:t>What considerations do we have to take into account when viewing pt. info?</a:t>
            </a:r>
          </a:p>
          <a:p>
            <a:pPr>
              <a:lnSpc>
                <a:spcPct val="90000"/>
              </a:lnSpc>
            </a:pP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en-US"/>
              <a:t>Power</a:t>
            </a:r>
          </a:p>
        </p:txBody>
      </p:sp>
      <p:sp>
        <p:nvSpPr>
          <p:cNvPr id="589827" name="Rectangle 3"/>
          <p:cNvSpPr>
            <a:spLocks noGrp="1" noChangeArrowheads="1"/>
          </p:cNvSpPr>
          <p:nvPr>
            <p:ph type="body" idx="1"/>
          </p:nvPr>
        </p:nvSpPr>
        <p:spPr/>
        <p:txBody>
          <a:bodyPr/>
          <a:lstStyle/>
          <a:p>
            <a:r>
              <a:rPr lang="en-US" sz="2800"/>
              <a:t>The product of Voltage and Current is Power or: </a:t>
            </a:r>
          </a:p>
          <a:p>
            <a:r>
              <a:rPr lang="en-US" sz="2800"/>
              <a:t>P(power (W)) = I (amps or current) x V (volts)</a:t>
            </a:r>
          </a:p>
          <a:p>
            <a:r>
              <a:rPr lang="en-US" sz="2800"/>
              <a:t>Measured in watts (W)</a:t>
            </a:r>
          </a:p>
          <a:p>
            <a:pPr lvl="1"/>
            <a:r>
              <a:rPr lang="en-US" sz="2400"/>
              <a:t>Converted to kilowatts (KW): 1 KW = 1,000 W</a:t>
            </a:r>
          </a:p>
          <a:p>
            <a:pPr lvl="1"/>
            <a:r>
              <a:rPr lang="en-US" sz="2400"/>
              <a:t>Example: DC Circuit is 12V &amp; 20A, Power is</a:t>
            </a:r>
          </a:p>
          <a:p>
            <a:pPr lvl="1">
              <a:buFont typeface="Wingdings" pitchFamily="2" charset="2"/>
              <a:buNone/>
            </a:pPr>
            <a:r>
              <a:rPr lang="en-US" sz="2400"/>
              <a:t>	P = 20 x 12 = 240W or 0.24KW</a:t>
            </a:r>
          </a:p>
          <a:p>
            <a:endParaRPr lang="en-US"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r>
              <a:rPr lang="en-US"/>
              <a:t>Conductor</a:t>
            </a:r>
          </a:p>
        </p:txBody>
      </p:sp>
      <p:sp>
        <p:nvSpPr>
          <p:cNvPr id="590851" name="Rectangle 3"/>
          <p:cNvSpPr>
            <a:spLocks noGrp="1" noChangeArrowheads="1"/>
          </p:cNvSpPr>
          <p:nvPr>
            <p:ph type="body" idx="1"/>
          </p:nvPr>
        </p:nvSpPr>
        <p:spPr/>
        <p:txBody>
          <a:bodyPr/>
          <a:lstStyle/>
          <a:p>
            <a:r>
              <a:rPr lang="en-US"/>
              <a:t>Conductor: </a:t>
            </a:r>
            <a:r>
              <a:rPr lang="en-US">
                <a:solidFill>
                  <a:srgbClr val="FFFFFF"/>
                </a:solidFill>
                <a:cs typeface="Times New Roman" pitchFamily="18" charset="0"/>
              </a:rPr>
              <a:t>Electrical conduction is the movement of electrically charged particles through matter</a:t>
            </a:r>
            <a:endParaRPr lang="en-US">
              <a:solidFill>
                <a:srgbClr val="000000"/>
              </a:solidFill>
              <a:cs typeface="Times New Roman" pitchFamily="18" charset="0"/>
            </a:endParaRPr>
          </a:p>
          <a:p>
            <a:endParaRPr lang="en-US">
              <a:solidFill>
                <a:srgbClr val="000000"/>
              </a:solidFill>
            </a:endParaRPr>
          </a:p>
          <a:p>
            <a:r>
              <a:rPr lang="en-US">
                <a:solidFill>
                  <a:srgbClr val="FFFFFF"/>
                </a:solidFill>
                <a:cs typeface="Times New Roman" pitchFamily="18" charset="0"/>
              </a:rPr>
              <a:t>The material used for this movement is called the conductor.</a:t>
            </a:r>
            <a:r>
              <a:rPr lang="en-US">
                <a:solidFill>
                  <a:srgbClr val="000000"/>
                </a:solidFill>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ChangeArrowheads="1"/>
          </p:cNvSpPr>
          <p:nvPr>
            <p:ph type="title"/>
          </p:nvPr>
        </p:nvSpPr>
        <p:spPr/>
        <p:txBody>
          <a:bodyPr/>
          <a:lstStyle/>
          <a:p>
            <a:endParaRPr lang="en-US"/>
          </a:p>
        </p:txBody>
      </p:sp>
      <p:pic>
        <p:nvPicPr>
          <p:cNvPr id="658436" name="Picture 4" descr="143fg">
            <a:hlinkClick r:id="rId3"/>
          </p:cNvPr>
          <p:cNvPicPr>
            <a:picLocks noChangeAspect="1" noChangeArrowheads="1"/>
          </p:cNvPicPr>
          <p:nvPr/>
        </p:nvPicPr>
        <p:blipFill>
          <a:blip r:embed="rId4" cstate="print"/>
          <a:srcRect/>
          <a:stretch>
            <a:fillRect/>
          </a:stretch>
        </p:blipFill>
        <p:spPr bwMode="auto">
          <a:xfrm>
            <a:off x="3875088" y="2938463"/>
            <a:ext cx="1393825" cy="982662"/>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title"/>
          </p:nvPr>
        </p:nvSpPr>
        <p:spPr/>
        <p:txBody>
          <a:bodyPr/>
          <a:lstStyle/>
          <a:p>
            <a:endParaRPr lang="en-US"/>
          </a:p>
        </p:txBody>
      </p:sp>
      <p:sp>
        <p:nvSpPr>
          <p:cNvPr id="670723" name="Rectangle 3"/>
          <p:cNvSpPr>
            <a:spLocks noGrp="1" noChangeArrowheads="1"/>
          </p:cNvSpPr>
          <p:nvPr>
            <p:ph type="body" idx="1"/>
          </p:nvPr>
        </p:nvSpPr>
        <p:spPr/>
        <p:txBody>
          <a:bodyPr/>
          <a:lstStyle/>
          <a:p>
            <a:pPr>
              <a:lnSpc>
                <a:spcPct val="90000"/>
              </a:lnSpc>
            </a:pPr>
            <a:r>
              <a:rPr lang="en-US"/>
              <a:t>Materials that have few free electrons and inhibit the flow of electrons are called </a:t>
            </a:r>
            <a:r>
              <a:rPr lang="en-US" b="1"/>
              <a:t>insulators</a:t>
            </a:r>
          </a:p>
          <a:p>
            <a:pPr>
              <a:lnSpc>
                <a:spcPct val="90000"/>
              </a:lnSpc>
            </a:pPr>
            <a:r>
              <a:rPr lang="en-US" b="1"/>
              <a:t>Insulators </a:t>
            </a:r>
            <a:r>
              <a:rPr lang="en-US"/>
              <a:t>are just poor</a:t>
            </a:r>
            <a:r>
              <a:rPr lang="en-US" b="1"/>
              <a:t> </a:t>
            </a:r>
            <a:r>
              <a:rPr lang="en-US"/>
              <a:t>conductors</a:t>
            </a:r>
          </a:p>
          <a:p>
            <a:pPr>
              <a:lnSpc>
                <a:spcPct val="90000"/>
              </a:lnSpc>
            </a:pPr>
            <a:r>
              <a:rPr lang="en-US"/>
              <a:t>Copper or another metal are wrapped in insulators such as rubber or plastic to ensure that electrons flow to a designated area</a:t>
            </a:r>
          </a:p>
          <a:p>
            <a:pPr>
              <a:lnSpc>
                <a:spcPct val="90000"/>
              </a:lnSpc>
            </a:pP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p:txBody>
          <a:bodyPr/>
          <a:lstStyle/>
          <a:p>
            <a:r>
              <a:rPr lang="en-US"/>
              <a:t>Load</a:t>
            </a:r>
          </a:p>
        </p:txBody>
      </p:sp>
      <p:sp>
        <p:nvSpPr>
          <p:cNvPr id="591875" name="Rectangle 3"/>
          <p:cNvSpPr>
            <a:spLocks noGrp="1" noChangeArrowheads="1"/>
          </p:cNvSpPr>
          <p:nvPr>
            <p:ph type="body" idx="1"/>
          </p:nvPr>
        </p:nvSpPr>
        <p:spPr/>
        <p:txBody>
          <a:bodyPr/>
          <a:lstStyle/>
          <a:p>
            <a:pPr>
              <a:lnSpc>
                <a:spcPct val="90000"/>
              </a:lnSpc>
            </a:pPr>
            <a:r>
              <a:rPr lang="en-US" sz="2800"/>
              <a:t>Device that uses electricity to perform a function</a:t>
            </a:r>
          </a:p>
          <a:p>
            <a:pPr>
              <a:lnSpc>
                <a:spcPct val="90000"/>
              </a:lnSpc>
            </a:pPr>
            <a:r>
              <a:rPr lang="en-US" sz="2800"/>
              <a:t>Can change amount of energy from power source</a:t>
            </a:r>
          </a:p>
          <a:p>
            <a:pPr>
              <a:lnSpc>
                <a:spcPct val="90000"/>
              </a:lnSpc>
            </a:pPr>
            <a:r>
              <a:rPr lang="en-US" sz="2800"/>
              <a:t>Examples: surgical lamps, ESU, power drills, video monitors</a:t>
            </a:r>
          </a:p>
          <a:p>
            <a:pPr>
              <a:lnSpc>
                <a:spcPct val="90000"/>
              </a:lnSpc>
            </a:pPr>
            <a:r>
              <a:rPr lang="en-US" sz="2800"/>
              <a:t>Resistive energy loads: conductor has high resistance to flow of electricity</a:t>
            </a:r>
          </a:p>
          <a:p>
            <a:pPr lvl="1">
              <a:lnSpc>
                <a:spcPct val="90000"/>
              </a:lnSpc>
            </a:pPr>
            <a:r>
              <a:rPr lang="en-US" sz="2400"/>
              <a:t>Example: filament (conductor) in light bulb; electricity has to force way thru resistance to cause filament to glow</a:t>
            </a:r>
          </a:p>
          <a:p>
            <a:pPr>
              <a:lnSpc>
                <a:spcPct val="90000"/>
              </a:lnSpc>
            </a:pPr>
            <a:endParaRPr lang="en-US" sz="2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p:txBody>
          <a:bodyPr/>
          <a:lstStyle/>
          <a:p>
            <a:r>
              <a:rPr lang="en-US"/>
              <a:t>Switch</a:t>
            </a:r>
          </a:p>
        </p:txBody>
      </p:sp>
      <p:sp>
        <p:nvSpPr>
          <p:cNvPr id="592899" name="Rectangle 3"/>
          <p:cNvSpPr>
            <a:spLocks noGrp="1" noChangeArrowheads="1"/>
          </p:cNvSpPr>
          <p:nvPr>
            <p:ph type="body" idx="1"/>
          </p:nvPr>
        </p:nvSpPr>
        <p:spPr/>
        <p:txBody>
          <a:bodyPr/>
          <a:lstStyle/>
          <a:p>
            <a:pPr>
              <a:lnSpc>
                <a:spcPct val="90000"/>
              </a:lnSpc>
            </a:pPr>
            <a:r>
              <a:rPr lang="en-US" sz="2800"/>
              <a:t>Device used to open or close circuit</a:t>
            </a:r>
          </a:p>
          <a:p>
            <a:pPr lvl="1">
              <a:lnSpc>
                <a:spcPct val="90000"/>
              </a:lnSpc>
            </a:pPr>
            <a:r>
              <a:rPr lang="en-US" sz="2400"/>
              <a:t>Controls flow of electricity</a:t>
            </a:r>
            <a:endParaRPr lang="en-US"/>
          </a:p>
          <a:p>
            <a:pPr>
              <a:lnSpc>
                <a:spcPct val="90000"/>
              </a:lnSpc>
            </a:pPr>
            <a:r>
              <a:rPr lang="en-US" sz="2800"/>
              <a:t>Example: Flashlight</a:t>
            </a:r>
          </a:p>
          <a:p>
            <a:pPr lvl="1">
              <a:lnSpc>
                <a:spcPct val="90000"/>
              </a:lnSpc>
            </a:pPr>
            <a:r>
              <a:rPr lang="en-US" sz="2400"/>
              <a:t>Batteries (power)</a:t>
            </a:r>
          </a:p>
          <a:p>
            <a:pPr lvl="1">
              <a:lnSpc>
                <a:spcPct val="90000"/>
              </a:lnSpc>
            </a:pPr>
            <a:r>
              <a:rPr lang="en-US" sz="2400"/>
              <a:t>Wires (conductors) connected to battery that is connected to switch activated by user</a:t>
            </a:r>
          </a:p>
          <a:p>
            <a:pPr lvl="1">
              <a:lnSpc>
                <a:spcPct val="90000"/>
              </a:lnSpc>
            </a:pPr>
            <a:r>
              <a:rPr lang="en-US" sz="2400"/>
              <a:t>Bulb (load) must have voltage</a:t>
            </a:r>
          </a:p>
          <a:p>
            <a:pPr lvl="1">
              <a:lnSpc>
                <a:spcPct val="90000"/>
              </a:lnSpc>
            </a:pPr>
            <a:r>
              <a:rPr lang="en-US" sz="2400"/>
              <a:t>Voltage carried by conductors and switch controls flow of current to load; open switch – no flow, closed switch bulb lights up</a:t>
            </a:r>
          </a:p>
          <a:p>
            <a:pPr>
              <a:lnSpc>
                <a:spcPct val="90000"/>
              </a:lnSpc>
            </a:pPr>
            <a:endParaRPr lang="en-US" sz="2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lstStyle/>
          <a:p>
            <a:endParaRPr lang="en-US"/>
          </a:p>
        </p:txBody>
      </p:sp>
      <p:sp>
        <p:nvSpPr>
          <p:cNvPr id="593923" name="Rectangle 3"/>
          <p:cNvSpPr>
            <a:spLocks noGrp="1" noChangeArrowheads="1"/>
          </p:cNvSpPr>
          <p:nvPr>
            <p:ph type="body" idx="1"/>
          </p:nvPr>
        </p:nvSpPr>
        <p:spPr/>
        <p:txBody>
          <a:bodyPr/>
          <a:lstStyle/>
          <a:p>
            <a:r>
              <a:rPr lang="en-US"/>
              <a:t>When a light bulb is on the circuit is said to be closed.</a:t>
            </a:r>
          </a:p>
          <a:p>
            <a:r>
              <a:rPr lang="en-US"/>
              <a:t>When the light bulb if off, the circuit is open.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r>
              <a:rPr lang="en-US"/>
              <a:t>Physics</a:t>
            </a:r>
          </a:p>
        </p:txBody>
      </p:sp>
      <p:sp>
        <p:nvSpPr>
          <p:cNvPr id="594947" name="Rectangle 3"/>
          <p:cNvSpPr>
            <a:spLocks noGrp="1" noChangeArrowheads="1"/>
          </p:cNvSpPr>
          <p:nvPr>
            <p:ph type="body" idx="1"/>
          </p:nvPr>
        </p:nvSpPr>
        <p:spPr/>
        <p:txBody>
          <a:bodyPr/>
          <a:lstStyle/>
          <a:p>
            <a:r>
              <a:rPr lang="en-US"/>
              <a:t>Physics involved in all aspects of O.R.</a:t>
            </a:r>
          </a:p>
          <a:p>
            <a:r>
              <a:rPr lang="en-US"/>
              <a:t>No longer sufficient to only know how to  operate machines</a:t>
            </a:r>
          </a:p>
          <a:p>
            <a:r>
              <a:rPr lang="en-US"/>
              <a:t>Basic concepts of equipment design must be understood</a:t>
            </a:r>
          </a:p>
          <a:p>
            <a:r>
              <a:rPr lang="en-US"/>
              <a:t>Surgical technologist must evolve as the O.R. advances into the future</a:t>
            </a:r>
          </a:p>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p:cNvSpPr>
            <a:spLocks noGrp="1" noChangeArrowheads="1"/>
          </p:cNvSpPr>
          <p:nvPr>
            <p:ph type="title"/>
          </p:nvPr>
        </p:nvSpPr>
        <p:spPr/>
        <p:txBody>
          <a:bodyPr/>
          <a:lstStyle/>
          <a:p>
            <a:endParaRPr lang="en-US"/>
          </a:p>
        </p:txBody>
      </p:sp>
      <p:sp>
        <p:nvSpPr>
          <p:cNvPr id="595971" name="Rectangle 3"/>
          <p:cNvSpPr>
            <a:spLocks noGrp="1" noChangeArrowheads="1"/>
          </p:cNvSpPr>
          <p:nvPr>
            <p:ph type="body" idx="1"/>
          </p:nvPr>
        </p:nvSpPr>
        <p:spPr/>
        <p:txBody>
          <a:bodyPr/>
          <a:lstStyle/>
          <a:p>
            <a:r>
              <a:rPr lang="en-US"/>
              <a:t>Physicists have contributed to practice of medicine</a:t>
            </a:r>
          </a:p>
          <a:p>
            <a:pPr lvl="1"/>
            <a:r>
              <a:rPr lang="en-US" b="1"/>
              <a:t>Wilhelm Conrad R</a:t>
            </a:r>
            <a:r>
              <a:rPr lang="en-US" b="1">
                <a:cs typeface="Arial" charset="0"/>
              </a:rPr>
              <a:t>öntgen: Discovered X-rays</a:t>
            </a:r>
          </a:p>
          <a:p>
            <a:pPr lvl="1"/>
            <a:r>
              <a:rPr lang="en-US" b="1">
                <a:cs typeface="Arial" charset="0"/>
              </a:rPr>
              <a:t>http://nobelprize.org/physics</a:t>
            </a:r>
          </a:p>
        </p:txBody>
      </p:sp>
      <p:grpSp>
        <p:nvGrpSpPr>
          <p:cNvPr id="595975" name="Group 7"/>
          <p:cNvGrpSpPr>
            <a:grpSpLocks/>
          </p:cNvGrpSpPr>
          <p:nvPr/>
        </p:nvGrpSpPr>
        <p:grpSpPr bwMode="auto">
          <a:xfrm>
            <a:off x="2252663" y="2239963"/>
            <a:ext cx="4640262" cy="2378075"/>
            <a:chOff x="0" y="0"/>
            <a:chExt cx="2923" cy="1498"/>
          </a:xfrm>
        </p:grpSpPr>
        <p:sp>
          <p:nvSpPr>
            <p:cNvPr id="595972" name="Rectangle 4"/>
            <p:cNvSpPr>
              <a:spLocks noChangeArrowheads="1"/>
            </p:cNvSpPr>
            <p:nvPr/>
          </p:nvSpPr>
          <p:spPr bwMode="auto">
            <a:xfrm>
              <a:off x="0" y="0"/>
              <a:ext cx="2923" cy="0"/>
            </a:xfrm>
            <a:prstGeom prst="rect">
              <a:avLst/>
            </a:prstGeom>
            <a:noFill/>
            <a:ln w="9525">
              <a:noFill/>
              <a:miter lim="800000"/>
              <a:headEnd/>
              <a:tailEnd/>
            </a:ln>
            <a:effectLst/>
          </p:spPr>
          <p:txBody>
            <a:bodyPr>
              <a:spAutoFit/>
            </a:bodyPr>
            <a:lstStyle/>
            <a:p>
              <a:endParaRPr lang="en-US"/>
            </a:p>
          </p:txBody>
        </p:sp>
        <p:sp>
          <p:nvSpPr>
            <p:cNvPr id="595973" name="Rectangle 5"/>
            <p:cNvSpPr>
              <a:spLocks noChangeArrowheads="1"/>
            </p:cNvSpPr>
            <p:nvPr/>
          </p:nvSpPr>
          <p:spPr bwMode="auto">
            <a:xfrm>
              <a:off x="0" y="0"/>
              <a:ext cx="2923" cy="1498"/>
            </a:xfrm>
            <a:prstGeom prst="rect">
              <a:avLst/>
            </a:prstGeom>
            <a:noFill/>
            <a:ln w="9525">
              <a:noFill/>
              <a:miter lim="800000"/>
              <a:headEnd/>
              <a:tailEnd/>
            </a:ln>
            <a:effectLst/>
          </p:spPr>
          <p:txBody>
            <a:bodyPr/>
            <a:lstStyle/>
            <a:p>
              <a:r>
                <a:rPr kumimoji="1" lang="en-US" sz="800">
                  <a:latin typeface="Verdana" pitchFamily="34" charset="0"/>
                </a:rPr>
                <a:t>  </a:t>
              </a:r>
              <a:r>
                <a:rPr kumimoji="1" lang="en-US" sz="14200">
                  <a:latin typeface="Verdana" pitchFamily="34" charset="0"/>
                </a:rPr>
                <a:t> </a:t>
              </a:r>
              <a:r>
                <a:rPr kumimoji="1" lang="en-US" sz="800">
                  <a:latin typeface="Verdana" pitchFamily="34" charset="0"/>
                </a:rPr>
                <a:t>                                          </a:t>
              </a:r>
            </a:p>
            <a:p>
              <a:pPr eaLnBrk="0" hangingPunct="0"/>
              <a:endParaRPr kumimoji="1" lang="en-US" sz="800">
                <a:latin typeface="Verdana" pitchFamily="34" charset="0"/>
              </a:endParaRPr>
            </a:p>
          </p:txBody>
        </p:sp>
      </p:grpSp>
      <p:pic>
        <p:nvPicPr>
          <p:cNvPr id="595974" name="Picture 6" descr="Wilhelm Conrad Röntgen"/>
          <p:cNvPicPr>
            <a:picLocks noChangeAspect="1" noChangeArrowheads="1"/>
          </p:cNvPicPr>
          <p:nvPr/>
        </p:nvPicPr>
        <p:blipFill>
          <a:blip r:embed="rId3" cstate="print"/>
          <a:srcRect/>
          <a:stretch>
            <a:fillRect/>
          </a:stretch>
        </p:blipFill>
        <p:spPr bwMode="auto">
          <a:xfrm>
            <a:off x="7086600" y="4114800"/>
            <a:ext cx="1600200" cy="2263775"/>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p:txBody>
          <a:bodyPr/>
          <a:lstStyle/>
          <a:p>
            <a:endParaRPr lang="en-US"/>
          </a:p>
        </p:txBody>
      </p:sp>
      <p:sp>
        <p:nvSpPr>
          <p:cNvPr id="609283" name="Rectangle 3"/>
          <p:cNvSpPr>
            <a:spLocks noGrp="1" noChangeArrowheads="1"/>
          </p:cNvSpPr>
          <p:nvPr>
            <p:ph type="body" idx="1"/>
          </p:nvPr>
        </p:nvSpPr>
        <p:spPr/>
        <p:txBody>
          <a:bodyPr/>
          <a:lstStyle/>
          <a:p>
            <a:pPr>
              <a:lnSpc>
                <a:spcPct val="90000"/>
              </a:lnSpc>
            </a:pPr>
            <a:r>
              <a:rPr lang="en-US" sz="2000"/>
              <a:t>Waves shorter than ultraviolet</a:t>
            </a:r>
          </a:p>
          <a:p>
            <a:pPr>
              <a:lnSpc>
                <a:spcPct val="90000"/>
              </a:lnSpc>
            </a:pPr>
            <a:r>
              <a:rPr lang="en-US" sz="2000"/>
              <a:t>Discovered by Wilhelm R</a:t>
            </a:r>
            <a:r>
              <a:rPr lang="en-US" sz="2000">
                <a:cs typeface="Arial" charset="0"/>
              </a:rPr>
              <a:t>öntgen</a:t>
            </a:r>
          </a:p>
          <a:p>
            <a:pPr>
              <a:lnSpc>
                <a:spcPct val="90000"/>
              </a:lnSpc>
            </a:pPr>
            <a:r>
              <a:rPr lang="en-US" sz="2000">
                <a:cs typeface="Arial" charset="0"/>
              </a:rPr>
              <a:t>Pass thru objects made visible on fluorescent screen</a:t>
            </a:r>
          </a:p>
          <a:p>
            <a:pPr>
              <a:lnSpc>
                <a:spcPct val="90000"/>
              </a:lnSpc>
            </a:pPr>
            <a:r>
              <a:rPr lang="en-US" sz="2000">
                <a:cs typeface="Arial" charset="0"/>
              </a:rPr>
              <a:t>Thomas Edison invented fluoroscope</a:t>
            </a:r>
          </a:p>
          <a:p>
            <a:pPr>
              <a:lnSpc>
                <a:spcPct val="90000"/>
              </a:lnSpc>
            </a:pPr>
            <a:r>
              <a:rPr lang="en-US" sz="2000"/>
              <a:t>X-ray Machine</a:t>
            </a:r>
          </a:p>
          <a:p>
            <a:pPr lvl="1">
              <a:lnSpc>
                <a:spcPct val="90000"/>
              </a:lnSpc>
            </a:pPr>
            <a:r>
              <a:rPr lang="en-US" sz="1800"/>
              <a:t>Cathode Tube (Coolidge tube)</a:t>
            </a:r>
          </a:p>
          <a:p>
            <a:pPr lvl="2">
              <a:lnSpc>
                <a:spcPct val="90000"/>
              </a:lnSpc>
            </a:pPr>
            <a:r>
              <a:rPr lang="en-US" sz="1600"/>
              <a:t>Aims accelerated electrons at heated atoms (Tungsten filament)</a:t>
            </a:r>
            <a:r>
              <a:rPr lang="en-US" sz="1800"/>
              <a:t> </a:t>
            </a:r>
          </a:p>
          <a:p>
            <a:pPr lvl="1">
              <a:lnSpc>
                <a:spcPct val="90000"/>
              </a:lnSpc>
            </a:pPr>
            <a:r>
              <a:rPr lang="en-US" sz="1800"/>
              <a:t>Anode: electrons strike metallic electrode</a:t>
            </a:r>
          </a:p>
          <a:p>
            <a:pPr lvl="1">
              <a:lnSpc>
                <a:spcPct val="90000"/>
              </a:lnSpc>
            </a:pPr>
            <a:r>
              <a:rPr lang="en-US" sz="1800"/>
              <a:t>Electrons slow down</a:t>
            </a:r>
          </a:p>
          <a:p>
            <a:pPr lvl="1">
              <a:lnSpc>
                <a:spcPct val="90000"/>
              </a:lnSpc>
            </a:pPr>
            <a:r>
              <a:rPr lang="en-US" sz="1800"/>
              <a:t>Electrons penetrate metal</a:t>
            </a:r>
          </a:p>
          <a:p>
            <a:pPr lvl="1">
              <a:lnSpc>
                <a:spcPct val="90000"/>
              </a:lnSpc>
            </a:pPr>
            <a:r>
              <a:rPr lang="en-US" sz="1800"/>
              <a:t>Stopping of electrons produces X-rays</a:t>
            </a:r>
          </a:p>
          <a:p>
            <a:endParaRPr 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p:txBody>
          <a:bodyPr/>
          <a:lstStyle/>
          <a:p>
            <a:endParaRPr lang="en-US"/>
          </a:p>
        </p:txBody>
      </p:sp>
      <p:sp>
        <p:nvSpPr>
          <p:cNvPr id="568323" name="Rectangle 3"/>
          <p:cNvSpPr>
            <a:spLocks noGrp="1" noChangeArrowheads="1"/>
          </p:cNvSpPr>
          <p:nvPr>
            <p:ph type="body" idx="1"/>
          </p:nvPr>
        </p:nvSpPr>
        <p:spPr/>
        <p:txBody>
          <a:bodyPr/>
          <a:lstStyle/>
          <a:p>
            <a:r>
              <a:rPr lang="en-US"/>
              <a:t>How have computers help the following areas?</a:t>
            </a:r>
          </a:p>
          <a:p>
            <a:r>
              <a:rPr lang="en-US"/>
              <a:t>SPD/CSR</a:t>
            </a:r>
          </a:p>
          <a:p>
            <a:r>
              <a:rPr lang="en-US"/>
              <a:t>Floor nurses and doctors</a:t>
            </a:r>
          </a:p>
          <a:p>
            <a:r>
              <a:rPr lang="en-US"/>
              <a:t>X-Ray Dept.</a:t>
            </a:r>
          </a:p>
          <a:p>
            <a:r>
              <a:rPr lang="en-US"/>
              <a:t>Scheduling and the O.R. or Pre-OP</a:t>
            </a:r>
          </a:p>
          <a:p>
            <a:r>
              <a:rPr lang="en-US"/>
              <a:t>Where else?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ChangeArrowheads="1"/>
          </p:cNvSpPr>
          <p:nvPr>
            <p:ph type="title"/>
          </p:nvPr>
        </p:nvSpPr>
        <p:spPr/>
        <p:txBody>
          <a:bodyPr/>
          <a:lstStyle/>
          <a:p>
            <a:endParaRPr lang="en-US"/>
          </a:p>
        </p:txBody>
      </p:sp>
      <p:sp>
        <p:nvSpPr>
          <p:cNvPr id="659459" name="Rectangle 3"/>
          <p:cNvSpPr>
            <a:spLocks noGrp="1" noChangeArrowheads="1"/>
          </p:cNvSpPr>
          <p:nvPr>
            <p:ph type="body" idx="1"/>
          </p:nvPr>
        </p:nvSpPr>
        <p:spPr/>
        <p:txBody>
          <a:bodyPr/>
          <a:lstStyle/>
          <a:p>
            <a:r>
              <a:rPr lang="en-US"/>
              <a:t> </a:t>
            </a:r>
          </a:p>
        </p:txBody>
      </p:sp>
      <p:pic>
        <p:nvPicPr>
          <p:cNvPr id="659461" name="Picture 5" descr="Fig%202A"/>
          <p:cNvPicPr>
            <a:picLocks noChangeAspect="1" noChangeArrowheads="1"/>
          </p:cNvPicPr>
          <p:nvPr/>
        </p:nvPicPr>
        <p:blipFill>
          <a:blip r:embed="rId3" cstate="print"/>
          <a:srcRect/>
          <a:stretch>
            <a:fillRect/>
          </a:stretch>
        </p:blipFill>
        <p:spPr bwMode="auto">
          <a:xfrm>
            <a:off x="1524000" y="990600"/>
            <a:ext cx="7315200" cy="54864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r>
              <a:rPr lang="en-US"/>
              <a:t>Cont.</a:t>
            </a:r>
          </a:p>
        </p:txBody>
      </p:sp>
      <p:sp>
        <p:nvSpPr>
          <p:cNvPr id="598019" name="Rectangle 3"/>
          <p:cNvSpPr>
            <a:spLocks noGrp="1" noChangeArrowheads="1"/>
          </p:cNvSpPr>
          <p:nvPr>
            <p:ph type="body" idx="1"/>
          </p:nvPr>
        </p:nvSpPr>
        <p:spPr/>
        <p:txBody>
          <a:bodyPr/>
          <a:lstStyle/>
          <a:p>
            <a:pPr>
              <a:lnSpc>
                <a:spcPct val="80000"/>
              </a:lnSpc>
            </a:pPr>
            <a:r>
              <a:rPr lang="en-US" sz="2400"/>
              <a:t>CAT Scan</a:t>
            </a:r>
          </a:p>
          <a:p>
            <a:pPr lvl="1">
              <a:lnSpc>
                <a:spcPct val="80000"/>
              </a:lnSpc>
              <a:buClr>
                <a:schemeClr val="tx1"/>
              </a:buClr>
            </a:pPr>
            <a:r>
              <a:rPr lang="en-US" sz="2000"/>
              <a:t> Uses X-rays for detailed imaging of tissues </a:t>
            </a:r>
          </a:p>
          <a:p>
            <a:pPr>
              <a:lnSpc>
                <a:spcPct val="80000"/>
              </a:lnSpc>
            </a:pPr>
            <a:r>
              <a:rPr lang="en-US" sz="2400"/>
              <a:t>MRI</a:t>
            </a:r>
          </a:p>
          <a:p>
            <a:pPr lvl="1">
              <a:lnSpc>
                <a:spcPct val="80000"/>
              </a:lnSpc>
            </a:pPr>
            <a:r>
              <a:rPr lang="en-US" sz="2000"/>
              <a:t>Uses radio frequencies to excite protons in tissue</a:t>
            </a:r>
          </a:p>
          <a:p>
            <a:pPr lvl="1">
              <a:lnSpc>
                <a:spcPct val="80000"/>
              </a:lnSpc>
            </a:pPr>
            <a:r>
              <a:rPr lang="en-US" sz="2000"/>
              <a:t>Protons return to equilibrium, emit RF signal analyzed as image</a:t>
            </a:r>
          </a:p>
          <a:p>
            <a:pPr>
              <a:lnSpc>
                <a:spcPct val="80000"/>
              </a:lnSpc>
            </a:pPr>
            <a:r>
              <a:rPr lang="en-US" sz="2400"/>
              <a:t>PET</a:t>
            </a:r>
          </a:p>
          <a:p>
            <a:pPr lvl="1">
              <a:lnSpc>
                <a:spcPct val="80000"/>
              </a:lnSpc>
            </a:pPr>
            <a:r>
              <a:rPr lang="en-US" sz="2000"/>
              <a:t>Patient consumes radiopharmaceutical agent that emits positron</a:t>
            </a:r>
          </a:p>
          <a:p>
            <a:pPr lvl="1">
              <a:lnSpc>
                <a:spcPct val="80000"/>
              </a:lnSpc>
            </a:pPr>
            <a:r>
              <a:rPr lang="en-US" sz="2000"/>
              <a:t>When positron meets electron, both are destroyed</a:t>
            </a:r>
          </a:p>
          <a:p>
            <a:pPr lvl="1">
              <a:lnSpc>
                <a:spcPct val="80000"/>
              </a:lnSpc>
            </a:pPr>
            <a:r>
              <a:rPr lang="en-US" sz="2000"/>
              <a:t>Gamma rays are emitted</a:t>
            </a:r>
          </a:p>
          <a:p>
            <a:pPr lvl="1">
              <a:lnSpc>
                <a:spcPct val="80000"/>
              </a:lnSpc>
            </a:pPr>
            <a:r>
              <a:rPr lang="en-US" sz="2000"/>
              <a:t>Detectors locate each destruction event; creates colored image indicating activity</a:t>
            </a:r>
            <a:endParaRPr lang="en-US" sz="2000" b="1"/>
          </a:p>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r>
              <a:rPr lang="en-US"/>
              <a:t>Cont.</a:t>
            </a:r>
          </a:p>
        </p:txBody>
      </p:sp>
      <p:sp>
        <p:nvSpPr>
          <p:cNvPr id="599043" name="Rectangle 3"/>
          <p:cNvSpPr>
            <a:spLocks noGrp="1" noChangeArrowheads="1"/>
          </p:cNvSpPr>
          <p:nvPr>
            <p:ph type="body" idx="1"/>
          </p:nvPr>
        </p:nvSpPr>
        <p:spPr/>
        <p:txBody>
          <a:bodyPr/>
          <a:lstStyle/>
          <a:p>
            <a:r>
              <a:rPr lang="en-US"/>
              <a:t>Ultrasound Imaging</a:t>
            </a:r>
          </a:p>
          <a:p>
            <a:pPr lvl="1"/>
            <a:r>
              <a:rPr lang="en-US"/>
              <a:t>Transforms sound waves into images</a:t>
            </a:r>
          </a:p>
          <a:p>
            <a:pPr lvl="1"/>
            <a:r>
              <a:rPr lang="en-US"/>
              <a:t>Tissue reflects source signal</a:t>
            </a:r>
          </a:p>
          <a:p>
            <a:pPr lvl="1"/>
            <a:r>
              <a:rPr lang="en-US"/>
              <a:t>Image is created from “echoes”</a:t>
            </a:r>
          </a:p>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lstStyle/>
          <a:p>
            <a:r>
              <a:rPr lang="en-US"/>
              <a:t>Mechanics</a:t>
            </a:r>
          </a:p>
        </p:txBody>
      </p:sp>
      <p:sp>
        <p:nvSpPr>
          <p:cNvPr id="600067" name="Rectangle 3"/>
          <p:cNvSpPr>
            <a:spLocks noGrp="1" noChangeArrowheads="1"/>
          </p:cNvSpPr>
          <p:nvPr>
            <p:ph type="body" idx="1"/>
          </p:nvPr>
        </p:nvSpPr>
        <p:spPr/>
        <p:txBody>
          <a:bodyPr/>
          <a:lstStyle/>
          <a:p>
            <a:r>
              <a:rPr lang="en-US"/>
              <a:t>Study of objects in motion</a:t>
            </a:r>
          </a:p>
          <a:p>
            <a:pPr lvl="1"/>
            <a:r>
              <a:rPr lang="en-US"/>
              <a:t>Dynamics: Study of motion &amp; forces that cause it</a:t>
            </a:r>
          </a:p>
          <a:p>
            <a:pPr lvl="1"/>
            <a:r>
              <a:rPr lang="en-US"/>
              <a:t>Kinematics: Study of objects in motion; does not include study of the forces that caused motion</a:t>
            </a:r>
          </a:p>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lstStyle/>
          <a:p>
            <a:r>
              <a:rPr lang="en-US"/>
              <a:t>Speed and Velocity</a:t>
            </a:r>
          </a:p>
        </p:txBody>
      </p:sp>
      <p:sp>
        <p:nvSpPr>
          <p:cNvPr id="601091" name="Rectangle 3"/>
          <p:cNvSpPr>
            <a:spLocks noGrp="1" noChangeArrowheads="1"/>
          </p:cNvSpPr>
          <p:nvPr>
            <p:ph type="body" idx="1"/>
          </p:nvPr>
        </p:nvSpPr>
        <p:spPr/>
        <p:txBody>
          <a:bodyPr/>
          <a:lstStyle/>
          <a:p>
            <a:r>
              <a:rPr lang="en-US" sz="2800"/>
              <a:t>Speed:</a:t>
            </a:r>
          </a:p>
          <a:p>
            <a:pPr lvl="1"/>
            <a:r>
              <a:rPr lang="en-US" sz="2400"/>
              <a:t>Describes how fast something is moving</a:t>
            </a:r>
          </a:p>
          <a:p>
            <a:pPr lvl="2"/>
            <a:r>
              <a:rPr lang="en-US" sz="2000"/>
              <a:t>Important: Direction is not considered</a:t>
            </a:r>
          </a:p>
          <a:p>
            <a:pPr lvl="1"/>
            <a:r>
              <a:rPr lang="en-US" sz="2400"/>
              <a:t>Average Speed = distance traveled </a:t>
            </a:r>
            <a:r>
              <a:rPr lang="en-US" sz="2400">
                <a:cs typeface="Arial" charset="0"/>
              </a:rPr>
              <a:t>÷ time taken to travel distance</a:t>
            </a:r>
          </a:p>
          <a:p>
            <a:endParaRPr lang="en-US" sz="2800">
              <a:cs typeface="Arial" charset="0"/>
            </a:endParaRPr>
          </a:p>
          <a:p>
            <a:pPr lvl="1">
              <a:buClr>
                <a:schemeClr val="tx1"/>
              </a:buClr>
              <a:buFontTx/>
              <a:buChar char="•"/>
            </a:pPr>
            <a:r>
              <a:rPr lang="en-US" sz="2400" b="1"/>
              <a:t>Velocity</a:t>
            </a:r>
          </a:p>
          <a:p>
            <a:pPr lvl="1"/>
            <a:r>
              <a:rPr lang="en-US" sz="2400"/>
              <a:t>Involves direction </a:t>
            </a:r>
            <a:r>
              <a:rPr lang="en-US" sz="2400" i="1"/>
              <a:t>and </a:t>
            </a:r>
            <a:r>
              <a:rPr lang="en-US" sz="2400"/>
              <a:t>speed</a:t>
            </a:r>
          </a:p>
          <a:p>
            <a:pPr lvl="1"/>
            <a:r>
              <a:rPr lang="en-US" sz="2400"/>
              <a:t>Expressed as velocity = distance </a:t>
            </a:r>
            <a:r>
              <a:rPr lang="en-US" sz="2400">
                <a:cs typeface="Arial" charset="0"/>
              </a:rPr>
              <a:t>÷ time</a:t>
            </a:r>
          </a:p>
          <a:p>
            <a:endParaRPr lang="en-US" sz="28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p:txBody>
          <a:bodyPr/>
          <a:lstStyle/>
          <a:p>
            <a:r>
              <a:rPr lang="en-US"/>
              <a:t>Acceleration</a:t>
            </a:r>
          </a:p>
        </p:txBody>
      </p:sp>
      <p:sp>
        <p:nvSpPr>
          <p:cNvPr id="602115" name="Rectangle 3"/>
          <p:cNvSpPr>
            <a:spLocks noGrp="1" noChangeArrowheads="1"/>
          </p:cNvSpPr>
          <p:nvPr>
            <p:ph type="body" idx="1"/>
          </p:nvPr>
        </p:nvSpPr>
        <p:spPr/>
        <p:txBody>
          <a:bodyPr/>
          <a:lstStyle/>
          <a:p>
            <a:pPr>
              <a:lnSpc>
                <a:spcPct val="90000"/>
              </a:lnSpc>
            </a:pPr>
            <a:r>
              <a:rPr lang="en-US"/>
              <a:t>Acceleration</a:t>
            </a:r>
          </a:p>
          <a:p>
            <a:pPr>
              <a:lnSpc>
                <a:spcPct val="90000"/>
              </a:lnSpc>
            </a:pPr>
            <a:r>
              <a:rPr lang="en-US"/>
              <a:t>Acceleration: Object’s velocity has changed</a:t>
            </a:r>
          </a:p>
          <a:p>
            <a:pPr lvl="1">
              <a:lnSpc>
                <a:spcPct val="90000"/>
              </a:lnSpc>
            </a:pPr>
            <a:r>
              <a:rPr lang="en-US"/>
              <a:t>Change in velocity over time</a:t>
            </a:r>
          </a:p>
          <a:p>
            <a:pPr>
              <a:lnSpc>
                <a:spcPct val="90000"/>
              </a:lnSpc>
            </a:pPr>
            <a:r>
              <a:rPr lang="en-US"/>
              <a:t>Involves change in direction, speeding up, slowing down</a:t>
            </a:r>
          </a:p>
          <a:p>
            <a:pPr>
              <a:lnSpc>
                <a:spcPct val="90000"/>
              </a:lnSpc>
            </a:pPr>
            <a:r>
              <a:rPr lang="en-US"/>
              <a:t>In physics, no separate term for slowing down</a:t>
            </a:r>
          </a:p>
          <a:p>
            <a:pPr>
              <a:lnSpc>
                <a:spcPct val="90000"/>
              </a:lnSpc>
            </a:pP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p:txBody>
          <a:bodyPr/>
          <a:lstStyle/>
          <a:p>
            <a:r>
              <a:rPr lang="en-US"/>
              <a:t>Projectile Motion</a:t>
            </a:r>
          </a:p>
        </p:txBody>
      </p:sp>
      <p:sp>
        <p:nvSpPr>
          <p:cNvPr id="603139" name="Rectangle 3"/>
          <p:cNvSpPr>
            <a:spLocks noGrp="1" noChangeArrowheads="1"/>
          </p:cNvSpPr>
          <p:nvPr>
            <p:ph type="body" idx="1"/>
          </p:nvPr>
        </p:nvSpPr>
        <p:spPr/>
        <p:txBody>
          <a:bodyPr/>
          <a:lstStyle/>
          <a:p>
            <a:r>
              <a:rPr lang="en-US"/>
              <a:t>Motion of any object launched into air at an angle</a:t>
            </a:r>
          </a:p>
          <a:p>
            <a:pPr lvl="1"/>
            <a:r>
              <a:rPr lang="en-US"/>
              <a:t>Projectile launched vertically</a:t>
            </a:r>
          </a:p>
          <a:p>
            <a:pPr lvl="1"/>
            <a:r>
              <a:rPr lang="en-US"/>
              <a:t>Comes back to launching level in accelerated motion</a:t>
            </a:r>
          </a:p>
          <a:p>
            <a:pPr lvl="1">
              <a:buFont typeface="Wingdings" pitchFamily="2" charset="2"/>
              <a:buNone/>
            </a:pPr>
            <a:r>
              <a:rPr lang="en-US"/>
              <a:t>     </a:t>
            </a:r>
          </a:p>
          <a:p>
            <a:r>
              <a:rPr lang="en-US"/>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1509" name="Picture 5" descr="M2-3"/>
          <p:cNvPicPr>
            <a:picLocks noChangeAspect="1" noChangeArrowheads="1"/>
          </p:cNvPicPr>
          <p:nvPr/>
        </p:nvPicPr>
        <p:blipFill>
          <a:blip r:embed="rId3" cstate="print"/>
          <a:srcRect/>
          <a:stretch>
            <a:fillRect/>
          </a:stretch>
        </p:blipFill>
        <p:spPr bwMode="auto">
          <a:xfrm>
            <a:off x="1011238" y="1017588"/>
            <a:ext cx="7121525" cy="4822825"/>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ChangeArrowheads="1"/>
          </p:cNvSpPr>
          <p:nvPr>
            <p:ph type="title"/>
          </p:nvPr>
        </p:nvSpPr>
        <p:spPr/>
        <p:txBody>
          <a:bodyPr/>
          <a:lstStyle/>
          <a:p>
            <a:endParaRPr lang="en-US"/>
          </a:p>
        </p:txBody>
      </p:sp>
      <p:sp>
        <p:nvSpPr>
          <p:cNvPr id="660483" name="Rectangle 3"/>
          <p:cNvSpPr>
            <a:spLocks noGrp="1" noChangeArrowheads="1"/>
          </p:cNvSpPr>
          <p:nvPr>
            <p:ph type="body" idx="1"/>
          </p:nvPr>
        </p:nvSpPr>
        <p:spPr/>
        <p:txBody>
          <a:bodyPr/>
          <a:lstStyle/>
          <a:p>
            <a:r>
              <a:rPr lang="en-US"/>
              <a:t>Satellite</a:t>
            </a:r>
          </a:p>
          <a:p>
            <a:pPr lvl="1"/>
            <a:r>
              <a:rPr lang="en-US"/>
              <a:t>Projectile since gravity acts upon it</a:t>
            </a:r>
          </a:p>
          <a:p>
            <a:pPr lvl="1"/>
            <a:r>
              <a:rPr lang="en-US"/>
              <a:t>Falls toward earth, but does not complete descent due to earth’s curvature</a:t>
            </a:r>
          </a:p>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p:txBody>
          <a:bodyPr/>
          <a:lstStyle/>
          <a:p>
            <a:r>
              <a:rPr lang="en-US"/>
              <a:t>Newton’s Laws of Motion</a:t>
            </a:r>
          </a:p>
        </p:txBody>
      </p:sp>
      <p:sp>
        <p:nvSpPr>
          <p:cNvPr id="604163" name="Rectangle 3"/>
          <p:cNvSpPr>
            <a:spLocks noGrp="1" noChangeArrowheads="1"/>
          </p:cNvSpPr>
          <p:nvPr>
            <p:ph type="body" idx="1"/>
          </p:nvPr>
        </p:nvSpPr>
        <p:spPr/>
        <p:txBody>
          <a:bodyPr/>
          <a:lstStyle/>
          <a:p>
            <a:r>
              <a:rPr lang="en-US" sz="2800"/>
              <a:t>First Law</a:t>
            </a:r>
          </a:p>
          <a:p>
            <a:pPr lvl="1"/>
            <a:r>
              <a:rPr lang="en-US" sz="2400"/>
              <a:t>Expresses physical concept of inertia</a:t>
            </a:r>
          </a:p>
          <a:p>
            <a:pPr lvl="1"/>
            <a:r>
              <a:rPr lang="en-US" sz="2400"/>
              <a:t>Object will not move unless outside force acts upon it</a:t>
            </a:r>
          </a:p>
          <a:p>
            <a:pPr lvl="1"/>
            <a:r>
              <a:rPr lang="en-US" sz="2400"/>
              <a:t>Object moving at constant velocity will continue so in a straight line until acted upon by an object</a:t>
            </a:r>
          </a:p>
          <a:p>
            <a:r>
              <a:rPr lang="en-US" sz="2800"/>
              <a:t>Second Law</a:t>
            </a:r>
          </a:p>
          <a:p>
            <a:pPr lvl="1"/>
            <a:r>
              <a:rPr lang="en-US" sz="2400"/>
              <a:t>External force causes an object to accelerate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2"/>
          <p:cNvSpPr>
            <a:spLocks noGrp="1" noChangeArrowheads="1"/>
          </p:cNvSpPr>
          <p:nvPr>
            <p:ph type="title"/>
          </p:nvPr>
        </p:nvSpPr>
        <p:spPr/>
        <p:txBody>
          <a:bodyPr/>
          <a:lstStyle/>
          <a:p>
            <a:endParaRPr lang="en-US"/>
          </a:p>
        </p:txBody>
      </p:sp>
      <p:sp>
        <p:nvSpPr>
          <p:cNvPr id="569347" name="Rectangle 3"/>
          <p:cNvSpPr>
            <a:spLocks noGrp="1" noChangeArrowheads="1"/>
          </p:cNvSpPr>
          <p:nvPr>
            <p:ph type="body" idx="1"/>
          </p:nvPr>
        </p:nvSpPr>
        <p:spPr/>
        <p:txBody>
          <a:bodyPr/>
          <a:lstStyle/>
          <a:p>
            <a:r>
              <a:rPr lang="en-US"/>
              <a:t>As computers change ands evolve, we must stay alert to these changes and continue our education.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endParaRPr lang="en-US"/>
          </a:p>
        </p:txBody>
      </p:sp>
      <p:sp>
        <p:nvSpPr>
          <p:cNvPr id="605187" name="Rectangle 3"/>
          <p:cNvSpPr>
            <a:spLocks noGrp="1" noChangeArrowheads="1"/>
          </p:cNvSpPr>
          <p:nvPr>
            <p:ph type="body" idx="1"/>
          </p:nvPr>
        </p:nvSpPr>
        <p:spPr/>
        <p:txBody>
          <a:bodyPr/>
          <a:lstStyle/>
          <a:p>
            <a:r>
              <a:rPr lang="en-US"/>
              <a:t>Third Law</a:t>
            </a:r>
          </a:p>
          <a:p>
            <a:pPr lvl="1"/>
            <a:r>
              <a:rPr lang="en-US"/>
              <a:t>Also called Law of Conservation of Momentum</a:t>
            </a:r>
          </a:p>
          <a:p>
            <a:pPr lvl="1"/>
            <a:r>
              <a:rPr lang="en-US"/>
              <a:t>Whenever force is exerted, equal and opposite force occurs in reaction</a:t>
            </a:r>
          </a:p>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p:txBody>
          <a:bodyPr/>
          <a:lstStyle/>
          <a:p>
            <a:endParaRPr lang="en-US"/>
          </a:p>
        </p:txBody>
      </p:sp>
      <p:sp>
        <p:nvSpPr>
          <p:cNvPr id="662531" name="Rectangle 3"/>
          <p:cNvSpPr>
            <a:spLocks noGrp="1" noChangeArrowheads="1"/>
          </p:cNvSpPr>
          <p:nvPr>
            <p:ph type="body" idx="1"/>
          </p:nvPr>
        </p:nvSpPr>
        <p:spPr/>
        <p:txBody>
          <a:bodyPr/>
          <a:lstStyle/>
          <a:p>
            <a:r>
              <a:rPr lang="en-US"/>
              <a:t> </a:t>
            </a:r>
          </a:p>
        </p:txBody>
      </p:sp>
      <p:pic>
        <p:nvPicPr>
          <p:cNvPr id="662533" name="Picture 5" descr="newton"/>
          <p:cNvPicPr>
            <a:picLocks noChangeAspect="1" noChangeArrowheads="1"/>
          </p:cNvPicPr>
          <p:nvPr/>
        </p:nvPicPr>
        <p:blipFill>
          <a:blip r:embed="rId3" cstate="print"/>
          <a:srcRect/>
          <a:stretch>
            <a:fillRect/>
          </a:stretch>
        </p:blipFill>
        <p:spPr bwMode="auto">
          <a:xfrm>
            <a:off x="2320925" y="896938"/>
            <a:ext cx="4503738" cy="5064125"/>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p:txBody>
          <a:bodyPr/>
          <a:lstStyle/>
          <a:p>
            <a:r>
              <a:rPr lang="en-US"/>
              <a:t>Momentum</a:t>
            </a:r>
          </a:p>
        </p:txBody>
      </p:sp>
      <p:sp>
        <p:nvSpPr>
          <p:cNvPr id="606211" name="Rectangle 3"/>
          <p:cNvSpPr>
            <a:spLocks noGrp="1" noChangeArrowheads="1"/>
          </p:cNvSpPr>
          <p:nvPr>
            <p:ph type="body" idx="1"/>
          </p:nvPr>
        </p:nvSpPr>
        <p:spPr/>
        <p:txBody>
          <a:bodyPr/>
          <a:lstStyle/>
          <a:p>
            <a:pPr>
              <a:lnSpc>
                <a:spcPct val="90000"/>
              </a:lnSpc>
            </a:pPr>
            <a:r>
              <a:rPr lang="en-US" sz="2800"/>
              <a:t>M = m x v</a:t>
            </a:r>
          </a:p>
          <a:p>
            <a:pPr>
              <a:lnSpc>
                <a:spcPct val="90000"/>
              </a:lnSpc>
            </a:pPr>
            <a:r>
              <a:rPr lang="en-US" sz="2800"/>
              <a:t>A force exerted on an object causes force on other object in opposite direction</a:t>
            </a:r>
          </a:p>
          <a:p>
            <a:pPr lvl="1">
              <a:lnSpc>
                <a:spcPct val="90000"/>
              </a:lnSpc>
            </a:pPr>
            <a:r>
              <a:rPr lang="en-US" sz="2400"/>
              <a:t>Cannon recoils after shooting cannonball</a:t>
            </a:r>
          </a:p>
          <a:p>
            <a:pPr>
              <a:lnSpc>
                <a:spcPct val="90000"/>
              </a:lnSpc>
            </a:pPr>
            <a:r>
              <a:rPr lang="en-US" sz="2800"/>
              <a:t>Total momentum before event is equal to momentum after event</a:t>
            </a:r>
          </a:p>
          <a:p>
            <a:pPr lvl="1">
              <a:lnSpc>
                <a:spcPct val="90000"/>
              </a:lnSpc>
            </a:pPr>
            <a:r>
              <a:rPr lang="en-US" sz="2400"/>
              <a:t>Before cannonball is fired, momentum of cannon and ball is zero</a:t>
            </a:r>
          </a:p>
          <a:p>
            <a:pPr lvl="1">
              <a:lnSpc>
                <a:spcPct val="90000"/>
              </a:lnSpc>
              <a:buFont typeface="Wingdings" pitchFamily="2" charset="2"/>
              <a:buNone/>
            </a:pPr>
            <a:r>
              <a:rPr lang="en-US" sz="2400"/>
              <a:t>	Recoil of cannon after firing gains opposite direction momentum; equalizes momentum</a:t>
            </a:r>
          </a:p>
          <a:p>
            <a:pPr>
              <a:lnSpc>
                <a:spcPct val="90000"/>
              </a:lnSpc>
            </a:pPr>
            <a:endParaRPr lang="en-US" sz="28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lstStyle/>
          <a:p>
            <a:r>
              <a:rPr lang="en-US"/>
              <a:t>Simple Harmonic Motion</a:t>
            </a:r>
          </a:p>
        </p:txBody>
      </p:sp>
      <p:sp>
        <p:nvSpPr>
          <p:cNvPr id="607235" name="Rectangle 3"/>
          <p:cNvSpPr>
            <a:spLocks noGrp="1" noChangeArrowheads="1"/>
          </p:cNvSpPr>
          <p:nvPr>
            <p:ph type="body" idx="1"/>
          </p:nvPr>
        </p:nvSpPr>
        <p:spPr/>
        <p:txBody>
          <a:bodyPr/>
          <a:lstStyle/>
          <a:p>
            <a:r>
              <a:rPr lang="en-US"/>
              <a:t>Object displaced from equilibrium will oscillate about its equilibrium position</a:t>
            </a:r>
          </a:p>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ChangeArrowheads="1"/>
          </p:cNvSpPr>
          <p:nvPr>
            <p:ph type="title"/>
          </p:nvPr>
        </p:nvSpPr>
        <p:spPr/>
        <p:txBody>
          <a:bodyPr/>
          <a:lstStyle/>
          <a:p>
            <a:r>
              <a:rPr lang="en-US"/>
              <a:t>Laser</a:t>
            </a:r>
          </a:p>
        </p:txBody>
      </p:sp>
      <p:sp>
        <p:nvSpPr>
          <p:cNvPr id="608259" name="Rectangle 3"/>
          <p:cNvSpPr>
            <a:spLocks noGrp="1" noChangeArrowheads="1"/>
          </p:cNvSpPr>
          <p:nvPr>
            <p:ph type="body" idx="1"/>
          </p:nvPr>
        </p:nvSpPr>
        <p:spPr/>
        <p:txBody>
          <a:bodyPr/>
          <a:lstStyle/>
          <a:p>
            <a:r>
              <a:rPr lang="en-US"/>
              <a:t>Light Amplification Stimulated Emission of Radiation</a:t>
            </a:r>
          </a:p>
          <a:p>
            <a:r>
              <a:rPr lang="en-US"/>
              <a:t>Device that transforms energy into electromagnetic radiation</a:t>
            </a:r>
          </a:p>
          <a:p>
            <a:endParaRPr lang="en-US"/>
          </a:p>
        </p:txBody>
      </p:sp>
      <p:pic>
        <p:nvPicPr>
          <p:cNvPr id="608261" name="Picture 5" descr="LS8Sign">
            <a:hlinkClick r:id="rId3"/>
          </p:cNvPr>
          <p:cNvPicPr>
            <a:picLocks noChangeAspect="1" noChangeArrowheads="1"/>
          </p:cNvPicPr>
          <p:nvPr/>
        </p:nvPicPr>
        <p:blipFill>
          <a:blip r:embed="rId4" cstate="print"/>
          <a:srcRect/>
          <a:stretch>
            <a:fillRect/>
          </a:stretch>
        </p:blipFill>
        <p:spPr bwMode="auto">
          <a:xfrm>
            <a:off x="3200400" y="4648200"/>
            <a:ext cx="2438400" cy="1524000"/>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2"/>
          <p:cNvSpPr>
            <a:spLocks noGrp="1" noChangeArrowheads="1"/>
          </p:cNvSpPr>
          <p:nvPr>
            <p:ph type="title"/>
          </p:nvPr>
        </p:nvSpPr>
        <p:spPr/>
        <p:txBody>
          <a:bodyPr/>
          <a:lstStyle/>
          <a:p>
            <a:r>
              <a:rPr lang="en-US"/>
              <a:t>Cont.</a:t>
            </a:r>
          </a:p>
        </p:txBody>
      </p:sp>
      <p:sp>
        <p:nvSpPr>
          <p:cNvPr id="612355" name="Rectangle 3"/>
          <p:cNvSpPr>
            <a:spLocks noGrp="1" noChangeArrowheads="1"/>
          </p:cNvSpPr>
          <p:nvPr>
            <p:ph type="body" idx="1"/>
          </p:nvPr>
        </p:nvSpPr>
        <p:spPr/>
        <p:txBody>
          <a:bodyPr/>
          <a:lstStyle/>
          <a:p>
            <a:r>
              <a:rPr lang="en-US" sz="2800"/>
              <a:t>3 main parts:, energy pump, gain medium, and the resonator cavity</a:t>
            </a:r>
          </a:p>
          <a:p>
            <a:r>
              <a:rPr lang="en-US" sz="2800"/>
              <a:t>Energy pump: Sets particles from energy source in motion</a:t>
            </a:r>
          </a:p>
          <a:p>
            <a:r>
              <a:rPr lang="en-US" sz="2800"/>
              <a:t>Gain medium: Made of solid, liquid or gas</a:t>
            </a:r>
          </a:p>
          <a:p>
            <a:pPr lvl="1"/>
            <a:r>
              <a:rPr lang="en-US" sz="2400"/>
              <a:t>Amplifies light as it passes thru material</a:t>
            </a:r>
          </a:p>
          <a:p>
            <a:pPr lvl="1"/>
            <a:r>
              <a:rPr lang="en-US" sz="2400"/>
              <a:t>Determines type of laser: solid state, semiconductor or liquid</a:t>
            </a:r>
          </a:p>
          <a:p>
            <a:pPr lvl="1"/>
            <a:endParaRPr lang="en-US" sz="240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p:txBody>
          <a:bodyPr/>
          <a:lstStyle/>
          <a:p>
            <a:endParaRPr lang="en-US"/>
          </a:p>
        </p:txBody>
      </p:sp>
      <p:sp>
        <p:nvSpPr>
          <p:cNvPr id="613379" name="Rectangle 3"/>
          <p:cNvSpPr>
            <a:spLocks noGrp="1" noChangeArrowheads="1"/>
          </p:cNvSpPr>
          <p:nvPr>
            <p:ph type="body" idx="1"/>
          </p:nvPr>
        </p:nvSpPr>
        <p:spPr/>
        <p:txBody>
          <a:bodyPr/>
          <a:lstStyle/>
          <a:p>
            <a:r>
              <a:rPr lang="en-US"/>
              <a:t>Resonator Cavity: Mirrors that direct and redirect particles through the gain medium</a:t>
            </a:r>
          </a:p>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2"/>
          <p:cNvSpPr>
            <a:spLocks noGrp="1" noChangeArrowheads="1"/>
          </p:cNvSpPr>
          <p:nvPr>
            <p:ph type="title"/>
          </p:nvPr>
        </p:nvSpPr>
        <p:spPr/>
        <p:txBody>
          <a:bodyPr/>
          <a:lstStyle/>
          <a:p>
            <a:r>
              <a:rPr lang="en-US"/>
              <a:t>How Lasers Work</a:t>
            </a:r>
          </a:p>
        </p:txBody>
      </p:sp>
      <p:sp>
        <p:nvSpPr>
          <p:cNvPr id="614403" name="Rectangle 3"/>
          <p:cNvSpPr>
            <a:spLocks noGrp="1" noChangeArrowheads="1"/>
          </p:cNvSpPr>
          <p:nvPr>
            <p:ph type="body" idx="1"/>
          </p:nvPr>
        </p:nvSpPr>
        <p:spPr/>
        <p:txBody>
          <a:bodyPr/>
          <a:lstStyle/>
          <a:p>
            <a:r>
              <a:rPr lang="en-US" sz="2800"/>
              <a:t>Spontaneous Emission</a:t>
            </a:r>
          </a:p>
          <a:p>
            <a:pPr lvl="2"/>
            <a:r>
              <a:rPr lang="en-US" sz="2000"/>
              <a:t>Excitation: Electron moves to outer orbit</a:t>
            </a:r>
          </a:p>
          <a:p>
            <a:pPr lvl="2"/>
            <a:r>
              <a:rPr lang="en-US" sz="2000"/>
              <a:t>De-excitation: Electron spontaneously falls back to inner orbit simultaneously emitting a photon of light, like a neon sign</a:t>
            </a:r>
          </a:p>
          <a:p>
            <a:pPr lvl="2"/>
            <a:r>
              <a:rPr lang="en-US" sz="2000"/>
              <a:t>Unpredictable and uncontrollable</a:t>
            </a:r>
          </a:p>
          <a:p>
            <a:r>
              <a:rPr lang="en-US" sz="2800"/>
              <a:t>Einstein’s Discovery</a:t>
            </a:r>
          </a:p>
          <a:p>
            <a:pPr lvl="2"/>
            <a:r>
              <a:rPr lang="en-US" sz="2000"/>
              <a:t>Photon runs into excited atom, energy state will decrease and a new identical photon will be created.</a:t>
            </a:r>
          </a:p>
          <a:p>
            <a:pPr lvl="2"/>
            <a:r>
              <a:rPr lang="en-US" sz="2000"/>
              <a:t>Photon emitted with properties same as original photon</a:t>
            </a:r>
          </a:p>
          <a:p>
            <a:endParaRPr lang="en-US" sz="280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r>
              <a:rPr lang="en-US"/>
              <a:t>Cont.</a:t>
            </a:r>
          </a:p>
        </p:txBody>
      </p:sp>
      <p:sp>
        <p:nvSpPr>
          <p:cNvPr id="615427" name="Rectangle 3"/>
          <p:cNvSpPr>
            <a:spLocks noGrp="1" noChangeArrowheads="1"/>
          </p:cNvSpPr>
          <p:nvPr>
            <p:ph type="body" idx="1"/>
          </p:nvPr>
        </p:nvSpPr>
        <p:spPr/>
        <p:txBody>
          <a:bodyPr/>
          <a:lstStyle/>
          <a:p>
            <a:r>
              <a:rPr lang="en-US"/>
              <a:t>Photon Movement</a:t>
            </a:r>
          </a:p>
          <a:p>
            <a:pPr lvl="1"/>
            <a:r>
              <a:rPr lang="en-US"/>
              <a:t>Photon emitted parallel to resonator</a:t>
            </a:r>
          </a:p>
          <a:p>
            <a:pPr lvl="1"/>
            <a:r>
              <a:rPr lang="en-US"/>
              <a:t>Photon travels to mirror</a:t>
            </a:r>
          </a:p>
          <a:p>
            <a:pPr lvl="1"/>
            <a:r>
              <a:rPr lang="en-US"/>
              <a:t>Photons bounce back and forth 18 times</a:t>
            </a:r>
          </a:p>
          <a:p>
            <a:pPr lvl="1"/>
            <a:r>
              <a:rPr lang="en-US"/>
              <a:t>Photons hit excited atoms; atoms give up photons creating more, causing a cascading effect, making a monochromatic beam (all one wavelength).</a:t>
            </a:r>
          </a:p>
          <a:p>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a:lstStyle/>
          <a:p>
            <a:r>
              <a:rPr lang="en-US"/>
              <a:t>Nuclear Physics</a:t>
            </a:r>
          </a:p>
        </p:txBody>
      </p:sp>
      <p:sp>
        <p:nvSpPr>
          <p:cNvPr id="617475" name="Rectangle 3"/>
          <p:cNvSpPr>
            <a:spLocks noGrp="1" noChangeArrowheads="1"/>
          </p:cNvSpPr>
          <p:nvPr>
            <p:ph type="body" idx="1"/>
          </p:nvPr>
        </p:nvSpPr>
        <p:spPr/>
        <p:txBody>
          <a:bodyPr/>
          <a:lstStyle/>
          <a:p>
            <a:pPr>
              <a:lnSpc>
                <a:spcPct val="90000"/>
              </a:lnSpc>
            </a:pPr>
            <a:r>
              <a:rPr lang="en-US" sz="2800"/>
              <a:t>Study of the properties of atomic nucleus</a:t>
            </a:r>
          </a:p>
          <a:p>
            <a:pPr>
              <a:lnSpc>
                <a:spcPct val="90000"/>
              </a:lnSpc>
            </a:pPr>
            <a:r>
              <a:rPr lang="en-US" sz="2800"/>
              <a:t>Nucleons are protons and neutrons</a:t>
            </a:r>
          </a:p>
          <a:p>
            <a:pPr lvl="1">
              <a:lnSpc>
                <a:spcPct val="90000"/>
              </a:lnSpc>
            </a:pPr>
            <a:r>
              <a:rPr lang="en-US" sz="2400"/>
              <a:t>Quarks: Subatomic particles that make up nucleons</a:t>
            </a:r>
          </a:p>
          <a:p>
            <a:pPr>
              <a:lnSpc>
                <a:spcPct val="90000"/>
              </a:lnSpc>
            </a:pPr>
            <a:r>
              <a:rPr lang="en-US" sz="2800"/>
              <a:t>Repulsive Force</a:t>
            </a:r>
          </a:p>
          <a:p>
            <a:pPr lvl="1">
              <a:lnSpc>
                <a:spcPct val="90000"/>
              </a:lnSpc>
            </a:pPr>
            <a:r>
              <a:rPr lang="en-US" sz="2400"/>
              <a:t>Keeps tightly packed nucleons from overlapping</a:t>
            </a:r>
          </a:p>
          <a:p>
            <a:pPr lvl="1">
              <a:lnSpc>
                <a:spcPct val="90000"/>
              </a:lnSpc>
            </a:pPr>
            <a:r>
              <a:rPr lang="en-US" sz="2400"/>
              <a:t>Nucleus appears as closely packed spheres, almost touching</a:t>
            </a:r>
          </a:p>
          <a:p>
            <a:pPr lvl="1">
              <a:lnSpc>
                <a:spcPct val="90000"/>
              </a:lnSpc>
            </a:pPr>
            <a:r>
              <a:rPr lang="en-US" sz="2400"/>
              <a:t>Binding Energy: Forces apart nucleons, energy is released.</a:t>
            </a:r>
          </a:p>
          <a:p>
            <a:pPr lvl="1">
              <a:lnSpc>
                <a:spcPct val="90000"/>
              </a:lnSpc>
            </a:pPr>
            <a:endParaRPr lang="en-US" sz="2400"/>
          </a:p>
          <a:p>
            <a:pPr>
              <a:lnSpc>
                <a:spcPct val="90000"/>
              </a:lnSpc>
            </a:pPr>
            <a:endParaRPr 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70" name="Rectangle 2"/>
          <p:cNvSpPr>
            <a:spLocks noGrp="1" noChangeArrowheads="1"/>
          </p:cNvSpPr>
          <p:nvPr>
            <p:ph type="title"/>
          </p:nvPr>
        </p:nvSpPr>
        <p:spPr/>
        <p:txBody>
          <a:bodyPr/>
          <a:lstStyle/>
          <a:p>
            <a:r>
              <a:rPr lang="en-US"/>
              <a:t>Internet</a:t>
            </a:r>
          </a:p>
        </p:txBody>
      </p:sp>
      <p:sp>
        <p:nvSpPr>
          <p:cNvPr id="570371" name="Rectangle 3"/>
          <p:cNvSpPr>
            <a:spLocks noGrp="1" noChangeArrowheads="1"/>
          </p:cNvSpPr>
          <p:nvPr>
            <p:ph type="body" idx="1"/>
          </p:nvPr>
        </p:nvSpPr>
        <p:spPr/>
        <p:txBody>
          <a:bodyPr/>
          <a:lstStyle/>
          <a:p>
            <a:pPr>
              <a:lnSpc>
                <a:spcPct val="90000"/>
              </a:lnSpc>
            </a:pPr>
            <a:r>
              <a:rPr lang="en-US"/>
              <a:t>Utilize the internet within your facility to do research (only – not to check your email or IM someone in Zimbabwe).</a:t>
            </a:r>
          </a:p>
          <a:p>
            <a:pPr>
              <a:lnSpc>
                <a:spcPct val="90000"/>
              </a:lnSpc>
            </a:pPr>
            <a:r>
              <a:rPr lang="en-US"/>
              <a:t>Look up your next case if you are unsure </a:t>
            </a:r>
          </a:p>
          <a:p>
            <a:pPr>
              <a:lnSpc>
                <a:spcPct val="90000"/>
              </a:lnSpc>
            </a:pPr>
            <a:r>
              <a:rPr lang="en-US"/>
              <a:t>At home, go over your cases for the next day.</a:t>
            </a:r>
          </a:p>
          <a:p>
            <a:pPr>
              <a:lnSpc>
                <a:spcPct val="90000"/>
              </a:lnSpc>
            </a:pPr>
            <a:r>
              <a:rPr lang="en-US"/>
              <a:t>COME TO WORK PREPARED!</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a:lstStyle/>
          <a:p>
            <a:r>
              <a:rPr lang="en-US"/>
              <a:t>Nuclear Physics</a:t>
            </a:r>
          </a:p>
        </p:txBody>
      </p:sp>
      <p:sp>
        <p:nvSpPr>
          <p:cNvPr id="616451" name="Rectangle 3"/>
          <p:cNvSpPr>
            <a:spLocks noGrp="1" noChangeArrowheads="1"/>
          </p:cNvSpPr>
          <p:nvPr>
            <p:ph type="body" idx="1"/>
          </p:nvPr>
        </p:nvSpPr>
        <p:spPr/>
        <p:txBody>
          <a:bodyPr/>
          <a:lstStyle/>
          <a:p>
            <a:pPr lvl="1"/>
            <a:r>
              <a:rPr lang="en-US"/>
              <a:t>Particle accelerators and nuclear reactors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p:txBody>
          <a:bodyPr/>
          <a:lstStyle/>
          <a:p>
            <a:r>
              <a:rPr lang="en-US"/>
              <a:t>Robotics</a:t>
            </a:r>
          </a:p>
        </p:txBody>
      </p:sp>
      <p:sp>
        <p:nvSpPr>
          <p:cNvPr id="618499" name="Rectangle 3"/>
          <p:cNvSpPr>
            <a:spLocks noGrp="1" noChangeArrowheads="1"/>
          </p:cNvSpPr>
          <p:nvPr>
            <p:ph type="body" idx="1"/>
          </p:nvPr>
        </p:nvSpPr>
        <p:spPr/>
        <p:txBody>
          <a:bodyPr/>
          <a:lstStyle/>
          <a:p>
            <a:pPr>
              <a:lnSpc>
                <a:spcPct val="90000"/>
              </a:lnSpc>
            </a:pPr>
            <a:r>
              <a:rPr lang="en-US"/>
              <a:t>Used to improve surgical patient care by helping to overcome limitations in human precision and reliability</a:t>
            </a:r>
          </a:p>
          <a:p>
            <a:pPr>
              <a:lnSpc>
                <a:spcPct val="90000"/>
              </a:lnSpc>
            </a:pPr>
            <a:r>
              <a:rPr lang="en-US"/>
              <a:t>Require surgeon control and input via remote control and voice activation</a:t>
            </a:r>
          </a:p>
          <a:p>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p:txBody>
          <a:bodyPr/>
          <a:lstStyle/>
          <a:p>
            <a:endParaRPr lang="en-US"/>
          </a:p>
        </p:txBody>
      </p:sp>
      <p:sp>
        <p:nvSpPr>
          <p:cNvPr id="619523" name="Rectangle 3"/>
          <p:cNvSpPr>
            <a:spLocks noGrp="1" noChangeArrowheads="1"/>
          </p:cNvSpPr>
          <p:nvPr>
            <p:ph type="body" idx="1"/>
          </p:nvPr>
        </p:nvSpPr>
        <p:spPr/>
        <p:txBody>
          <a:bodyPr/>
          <a:lstStyle/>
          <a:p>
            <a:pPr>
              <a:lnSpc>
                <a:spcPct val="90000"/>
              </a:lnSpc>
            </a:pPr>
            <a:r>
              <a:rPr lang="en-US" sz="2800"/>
              <a:t>Will eventually replace expensive surgical personnel</a:t>
            </a:r>
          </a:p>
          <a:p>
            <a:pPr>
              <a:lnSpc>
                <a:spcPct val="90000"/>
              </a:lnSpc>
            </a:pPr>
            <a:r>
              <a:rPr lang="en-US" sz="2800"/>
              <a:t>Enable surgeons to perform procedures from a distance (telesurgery)</a:t>
            </a:r>
          </a:p>
          <a:p>
            <a:pPr>
              <a:lnSpc>
                <a:spcPct val="90000"/>
              </a:lnSpc>
            </a:pPr>
            <a:r>
              <a:rPr lang="en-US" sz="2800"/>
              <a:t>Protect surgical team members from infection</a:t>
            </a:r>
          </a:p>
          <a:p>
            <a:pPr>
              <a:lnSpc>
                <a:spcPct val="90000"/>
              </a:lnSpc>
            </a:pPr>
            <a:r>
              <a:rPr lang="en-US" sz="2800"/>
              <a:t>Eliminate hand tremors by the surgeon that normally results from fatigue</a:t>
            </a:r>
          </a:p>
          <a:p>
            <a:endParaRPr lang="en-US" sz="360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nvPr>
        </p:nvSpPr>
        <p:spPr/>
        <p:txBody>
          <a:bodyPr/>
          <a:lstStyle/>
          <a:p>
            <a:endParaRPr lang="en-US"/>
          </a:p>
        </p:txBody>
      </p:sp>
      <p:sp>
        <p:nvSpPr>
          <p:cNvPr id="620547" name="Rectangle 3"/>
          <p:cNvSpPr>
            <a:spLocks noGrp="1" noChangeArrowheads="1"/>
          </p:cNvSpPr>
          <p:nvPr>
            <p:ph type="body" idx="1"/>
          </p:nvPr>
        </p:nvSpPr>
        <p:spPr/>
        <p:txBody>
          <a:bodyPr/>
          <a:lstStyle/>
          <a:p>
            <a:r>
              <a:rPr lang="en-US"/>
              <a:t>A machine is defined as a robot if it features some degree of mobility and once programmed operates automatically for given tasks.</a:t>
            </a:r>
          </a:p>
          <a:p>
            <a:r>
              <a:rPr lang="en-US"/>
              <a:t>1961: First industrial robot in U.S.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title"/>
          </p:nvPr>
        </p:nvSpPr>
        <p:spPr/>
        <p:txBody>
          <a:bodyPr/>
          <a:lstStyle/>
          <a:p>
            <a:endParaRPr lang="en-US"/>
          </a:p>
        </p:txBody>
      </p:sp>
      <p:sp>
        <p:nvSpPr>
          <p:cNvPr id="622595" name="Rectangle 3"/>
          <p:cNvSpPr>
            <a:spLocks noGrp="1" noChangeArrowheads="1"/>
          </p:cNvSpPr>
          <p:nvPr>
            <p:ph type="body" idx="1"/>
          </p:nvPr>
        </p:nvSpPr>
        <p:spPr/>
        <p:txBody>
          <a:bodyPr/>
          <a:lstStyle/>
          <a:p>
            <a:r>
              <a:rPr lang="en-US" sz="2800"/>
              <a:t>First Generation Robots</a:t>
            </a:r>
          </a:p>
          <a:p>
            <a:pPr lvl="1"/>
            <a:r>
              <a:rPr lang="en-US" sz="2400"/>
              <a:t>Mechanical arms without artificial intelligence (AI)</a:t>
            </a:r>
          </a:p>
          <a:p>
            <a:pPr lvl="1"/>
            <a:r>
              <a:rPr lang="en-US" sz="2400"/>
              <a:t>Precise repetitive motions at high speeds</a:t>
            </a:r>
          </a:p>
          <a:p>
            <a:pPr lvl="1"/>
            <a:r>
              <a:rPr lang="en-US" sz="2400"/>
              <a:t>Constant monitoring by humans</a:t>
            </a:r>
          </a:p>
          <a:p>
            <a:r>
              <a:rPr lang="en-US" sz="2800"/>
              <a:t>Second Generation Robots</a:t>
            </a:r>
          </a:p>
          <a:p>
            <a:pPr lvl="1"/>
            <a:r>
              <a:rPr lang="en-US" sz="2400"/>
              <a:t>Some AI</a:t>
            </a:r>
          </a:p>
          <a:p>
            <a:pPr lvl="1"/>
            <a:r>
              <a:rPr lang="en-US" sz="2400"/>
              <a:t>Tactile sensors</a:t>
            </a:r>
          </a:p>
          <a:p>
            <a:pPr lvl="1"/>
            <a:r>
              <a:rPr lang="en-US" sz="2400"/>
              <a:t>Some vision and hearing </a:t>
            </a:r>
          </a:p>
          <a:p>
            <a:pPr lvl="1"/>
            <a:r>
              <a:rPr lang="en-US" sz="2400"/>
              <a:t>Do not require constant monitoring</a:t>
            </a:r>
          </a:p>
          <a:p>
            <a:endParaRPr lang="en-US" sz="280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p:txBody>
          <a:bodyPr/>
          <a:lstStyle/>
          <a:p>
            <a:endParaRPr lang="en-US"/>
          </a:p>
        </p:txBody>
      </p:sp>
      <p:sp>
        <p:nvSpPr>
          <p:cNvPr id="623619" name="Rectangle 3"/>
          <p:cNvSpPr>
            <a:spLocks noGrp="1" noChangeArrowheads="1"/>
          </p:cNvSpPr>
          <p:nvPr>
            <p:ph type="body" idx="1"/>
          </p:nvPr>
        </p:nvSpPr>
        <p:spPr/>
        <p:txBody>
          <a:bodyPr/>
          <a:lstStyle/>
          <a:p>
            <a:r>
              <a:rPr lang="en-US"/>
              <a:t>Third Generation Robots</a:t>
            </a:r>
          </a:p>
          <a:p>
            <a:pPr lvl="1"/>
            <a:r>
              <a:rPr lang="en-US"/>
              <a:t>Autonomous robots: work independently w/o human supervision</a:t>
            </a:r>
          </a:p>
          <a:p>
            <a:pPr lvl="1"/>
            <a:r>
              <a:rPr lang="en-US"/>
              <a:t>Insect robots: controlled by central AI computer; collective intelligence</a:t>
            </a:r>
          </a:p>
          <a:p>
            <a:r>
              <a:rPr lang="en-US"/>
              <a:t>Fourth Generation</a:t>
            </a:r>
          </a:p>
          <a:p>
            <a:pPr lvl="1"/>
            <a:r>
              <a:rPr lang="en-US"/>
              <a:t>Not yet developed</a:t>
            </a:r>
          </a:p>
          <a:p>
            <a:pPr lvl="1"/>
            <a:r>
              <a:rPr lang="en-US"/>
              <a:t>But will display abilities to learn and evolve</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lstStyle/>
          <a:p>
            <a:endParaRPr lang="en-US"/>
          </a:p>
        </p:txBody>
      </p:sp>
      <p:sp>
        <p:nvSpPr>
          <p:cNvPr id="624643" name="Rectangle 3"/>
          <p:cNvSpPr>
            <a:spLocks noGrp="1" noChangeArrowheads="1"/>
          </p:cNvSpPr>
          <p:nvPr>
            <p:ph type="body" idx="1"/>
          </p:nvPr>
        </p:nvSpPr>
        <p:spPr/>
        <p:txBody>
          <a:bodyPr/>
          <a:lstStyle/>
          <a:p>
            <a:r>
              <a:rPr lang="en-US"/>
              <a:t>Nanotechnology: A technology that creates small materials at the scale of molecules by manipulating single atoms. The name nano comes from the size of molecules. The dimension of single atoms is ten fold smaller</a:t>
            </a:r>
          </a:p>
          <a:p>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ChangeArrowheads="1"/>
          </p:cNvSpPr>
          <p:nvPr/>
        </p:nvSpPr>
        <p:spPr bwMode="auto">
          <a:xfrm>
            <a:off x="4479925" y="3048000"/>
            <a:ext cx="184150" cy="762000"/>
          </a:xfrm>
          <a:prstGeom prst="rect">
            <a:avLst/>
          </a:prstGeom>
          <a:noFill/>
          <a:ln w="9525">
            <a:noFill/>
            <a:miter lim="800000"/>
            <a:headEnd/>
            <a:tailEnd/>
          </a:ln>
          <a:effectLst/>
        </p:spPr>
        <p:txBody>
          <a:bodyPr wrap="none">
            <a:spAutoFit/>
          </a:bodyPr>
          <a:lstStyle/>
          <a:p>
            <a:endParaRPr lang="en-US" sz="4400">
              <a:solidFill>
                <a:schemeClr val="tx2"/>
              </a:solidFill>
              <a:latin typeface="Arial" charset="0"/>
            </a:endParaRPr>
          </a:p>
        </p:txBody>
      </p:sp>
      <p:pic>
        <p:nvPicPr>
          <p:cNvPr id="664581" name="Picture 5" descr="nano"/>
          <p:cNvPicPr>
            <a:picLocks noChangeAspect="1" noChangeArrowheads="1"/>
          </p:cNvPicPr>
          <p:nvPr/>
        </p:nvPicPr>
        <p:blipFill>
          <a:blip r:embed="rId3" cstate="print"/>
          <a:srcRect/>
          <a:stretch>
            <a:fillRect/>
          </a:stretch>
        </p:blipFill>
        <p:spPr bwMode="auto">
          <a:xfrm>
            <a:off x="2286000" y="2011363"/>
            <a:ext cx="4572000" cy="2835275"/>
          </a:xfrm>
          <a:prstGeom prst="rect">
            <a:avLst/>
          </a:prstGeom>
          <a:noFill/>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p:txBody>
          <a:bodyPr/>
          <a:lstStyle/>
          <a:p>
            <a:endParaRPr lang="en-US"/>
          </a:p>
        </p:txBody>
      </p:sp>
      <p:sp>
        <p:nvSpPr>
          <p:cNvPr id="625667" name="Rectangle 3"/>
          <p:cNvSpPr>
            <a:spLocks noGrp="1" noChangeArrowheads="1"/>
          </p:cNvSpPr>
          <p:nvPr>
            <p:ph type="body" idx="1"/>
          </p:nvPr>
        </p:nvSpPr>
        <p:spPr/>
        <p:txBody>
          <a:bodyPr/>
          <a:lstStyle/>
          <a:p>
            <a:pPr>
              <a:buFont typeface="Wingdings" pitchFamily="2" charset="2"/>
              <a:buNone/>
            </a:pPr>
            <a:r>
              <a:rPr lang="en-US"/>
              <a:t>   Nanoscience and nanotechnology involve studying and working with matter on an ultra-small scale. One nanometre is one-billionth of a meter and a single human hair is around 80,000 nanometers in width.</a:t>
            </a:r>
          </a:p>
          <a:p>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lstStyle/>
          <a:p>
            <a:endParaRPr lang="en-US"/>
          </a:p>
        </p:txBody>
      </p:sp>
      <p:sp>
        <p:nvSpPr>
          <p:cNvPr id="626691" name="Rectangle 3"/>
          <p:cNvSpPr>
            <a:spLocks noGrp="1" noChangeArrowheads="1"/>
          </p:cNvSpPr>
          <p:nvPr>
            <p:ph type="body" idx="1"/>
          </p:nvPr>
        </p:nvSpPr>
        <p:spPr/>
        <p:txBody>
          <a:bodyPr/>
          <a:lstStyle/>
          <a:p>
            <a:pPr>
              <a:buFont typeface="Wingdings" pitchFamily="2" charset="2"/>
              <a:buChar char="Ø"/>
            </a:pPr>
            <a:r>
              <a:rPr lang="en-US" dirty="0"/>
              <a:t>A branch of science and engineering devoted to the design and production of extremely small electronic devices and circuits built from individual atoms and molecules.</a:t>
            </a:r>
          </a:p>
          <a:p>
            <a:pPr>
              <a:buFont typeface="Wingdings" pitchFamily="2" charset="2"/>
              <a:buChar char="Ø"/>
            </a:pPr>
            <a:r>
              <a:rPr lang="en-US" dirty="0"/>
              <a:t>Cancer Inst: </a:t>
            </a:r>
            <a:r>
              <a:rPr lang="en-US" sz="1600" dirty="0">
                <a:hlinkClick r:id="rId3"/>
              </a:rPr>
              <a:t>http://www.youtube.com/watch?v=5jqQxuVncmc</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r>
              <a:rPr lang="en-US"/>
              <a:t>Email</a:t>
            </a:r>
          </a:p>
        </p:txBody>
      </p:sp>
      <p:sp>
        <p:nvSpPr>
          <p:cNvPr id="571395" name="Rectangle 3"/>
          <p:cNvSpPr>
            <a:spLocks noGrp="1" noChangeArrowheads="1"/>
          </p:cNvSpPr>
          <p:nvPr>
            <p:ph type="body" idx="1"/>
          </p:nvPr>
        </p:nvSpPr>
        <p:spPr/>
        <p:txBody>
          <a:bodyPr/>
          <a:lstStyle/>
          <a:p>
            <a:pPr>
              <a:lnSpc>
                <a:spcPct val="90000"/>
              </a:lnSpc>
            </a:pPr>
            <a:r>
              <a:rPr lang="en-US" sz="2800"/>
              <a:t>Be aware that your facility will have email setup for you.</a:t>
            </a:r>
          </a:p>
          <a:p>
            <a:pPr>
              <a:lnSpc>
                <a:spcPct val="90000"/>
              </a:lnSpc>
            </a:pPr>
            <a:r>
              <a:rPr lang="en-US" sz="2800"/>
              <a:t>This email is your work link to your boss and his/her boss.</a:t>
            </a:r>
          </a:p>
          <a:p>
            <a:pPr>
              <a:lnSpc>
                <a:spcPct val="90000"/>
              </a:lnSpc>
            </a:pPr>
            <a:r>
              <a:rPr lang="en-US" sz="2800"/>
              <a:t>This email is for adjunct departments to inform you of changes.</a:t>
            </a:r>
          </a:p>
          <a:p>
            <a:pPr>
              <a:lnSpc>
                <a:spcPct val="90000"/>
              </a:lnSpc>
            </a:pPr>
            <a:r>
              <a:rPr lang="en-US" sz="2800"/>
              <a:t>ALL COMPANY EMAIL IS MONITERED BY SOMEONE OTHER THAN YOU, BECAREFUL WHAT YOU WRITE.</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endParaRPr lang="en-US"/>
          </a:p>
        </p:txBody>
      </p:sp>
      <p:sp>
        <p:nvSpPr>
          <p:cNvPr id="621571" name="Rectangle 3"/>
          <p:cNvSpPr>
            <a:spLocks noGrp="1" noChangeArrowheads="1"/>
          </p:cNvSpPr>
          <p:nvPr>
            <p:ph type="body" idx="1"/>
          </p:nvPr>
        </p:nvSpPr>
        <p:spPr/>
        <p:txBody>
          <a:bodyPr/>
          <a:lstStyle/>
          <a:p>
            <a:r>
              <a:rPr lang="en-US">
                <a:solidFill>
                  <a:srgbClr val="FFFFFF"/>
                </a:solidFill>
                <a:cs typeface="Times New Roman" pitchFamily="18" charset="0"/>
              </a:rPr>
              <a:t>Nanomedicine would make use of these nanorobots, introduced into the body, to repair or detect damages and infections. A typical blood borne medical nanorobot would be between 0.5-3 micrometres in size, because that is the maximum size possible due to capillary passage requirement.</a:t>
            </a:r>
            <a:endParaRPr lang="en-US">
              <a:cs typeface="Times New Roman" pitchFamily="18" charset="0"/>
            </a:endParaRPr>
          </a:p>
          <a:p>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p:txBody>
          <a:bodyPr/>
          <a:lstStyle/>
          <a:p>
            <a:endParaRPr lang="en-US"/>
          </a:p>
        </p:txBody>
      </p:sp>
      <p:sp>
        <p:nvSpPr>
          <p:cNvPr id="627715" name="Rectangle 3"/>
          <p:cNvSpPr>
            <a:spLocks noGrp="1" noChangeArrowheads="1"/>
          </p:cNvSpPr>
          <p:nvPr>
            <p:ph type="body" idx="1"/>
          </p:nvPr>
        </p:nvSpPr>
        <p:spPr/>
        <p:txBody>
          <a:bodyPr/>
          <a:lstStyle/>
          <a:p>
            <a:r>
              <a:rPr lang="en-US"/>
              <a:t>Carbon would be the primary element used to build these nanorobots due to the inherent strength and other characteristics of some forms of carbon </a:t>
            </a:r>
          </a:p>
          <a:p>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a:lstStyle/>
          <a:p>
            <a:endParaRPr lang="en-US"/>
          </a:p>
        </p:txBody>
      </p:sp>
      <p:sp>
        <p:nvSpPr>
          <p:cNvPr id="628739" name="Rectangle 3"/>
          <p:cNvSpPr>
            <a:spLocks noGrp="1" noChangeArrowheads="1"/>
          </p:cNvSpPr>
          <p:nvPr>
            <p:ph type="body" idx="1"/>
          </p:nvPr>
        </p:nvSpPr>
        <p:spPr/>
        <p:txBody>
          <a:bodyPr/>
          <a:lstStyle/>
          <a:p>
            <a:r>
              <a:rPr lang="en-US"/>
              <a:t>Cancer can be treated very effectively, according to nanomedicine advocates. Nanorobots could counter the problem of identifying and isolating cancer cells as they could be introduced into the blood stream.</a:t>
            </a:r>
          </a:p>
          <a:p>
            <a:r>
              <a:rPr lang="en-US"/>
              <a:t>Medical nanorobots would then destroy these cells, and only these cells.</a:t>
            </a:r>
          </a:p>
          <a:p>
            <a:endParaRPr lang="en-US"/>
          </a:p>
          <a:p>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p:txBody>
          <a:bodyPr/>
          <a:lstStyle/>
          <a:p>
            <a:endParaRPr lang="en-US"/>
          </a:p>
        </p:txBody>
      </p:sp>
      <p:sp>
        <p:nvSpPr>
          <p:cNvPr id="629763" name="Rectangle 3"/>
          <p:cNvSpPr>
            <a:spLocks noGrp="1" noChangeArrowheads="1"/>
          </p:cNvSpPr>
          <p:nvPr>
            <p:ph type="body" idx="1"/>
          </p:nvPr>
        </p:nvSpPr>
        <p:spPr>
          <a:xfrm>
            <a:off x="990600" y="1752600"/>
            <a:ext cx="7772400" cy="4114800"/>
          </a:xfrm>
        </p:spPr>
        <p:txBody>
          <a:bodyPr/>
          <a:lstStyle/>
          <a:p>
            <a:r>
              <a:rPr lang="en-US" dirty="0" err="1"/>
              <a:t>Nanorobots</a:t>
            </a:r>
            <a:r>
              <a:rPr lang="en-US" dirty="0"/>
              <a:t> could also be useful in treating vascular disease, physical trauma , and even biological aging.</a:t>
            </a:r>
          </a:p>
          <a:p>
            <a:r>
              <a:rPr lang="en-US" dirty="0"/>
              <a:t>How Stuff Works: </a:t>
            </a:r>
            <a:r>
              <a:rPr lang="en-US" sz="1400" dirty="0">
                <a:hlinkClick r:id="rId3"/>
              </a:rPr>
              <a:t>http://videos.howstuffworks.com/howstuffworks/462-how-nanotechnology-works-video.htm</a:t>
            </a:r>
            <a:endParaRPr lang="en-US" sz="1400" dirty="0"/>
          </a:p>
          <a:p>
            <a:r>
              <a:rPr lang="en-US" sz="2400" dirty="0" err="1" smtClean="0">
                <a:hlinkClick r:id="rId4"/>
              </a:rPr>
              <a:t>Nano</a:t>
            </a:r>
            <a:r>
              <a:rPr lang="en-US" sz="2400" dirty="0" smtClean="0">
                <a:hlinkClick r:id="rId4"/>
              </a:rPr>
              <a:t> Takes Off</a:t>
            </a:r>
            <a:endParaRPr lang="en-US" sz="2400" dirty="0"/>
          </a:p>
          <a:p>
            <a:endParaRPr lang="en-US" sz="1600" dirty="0"/>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p:txBody>
          <a:bodyPr/>
          <a:lstStyle/>
          <a:p>
            <a:r>
              <a:rPr lang="en-US"/>
              <a:t>Surgical Robots</a:t>
            </a:r>
          </a:p>
        </p:txBody>
      </p:sp>
      <p:sp>
        <p:nvSpPr>
          <p:cNvPr id="630787" name="Rectangle 3"/>
          <p:cNvSpPr>
            <a:spLocks noGrp="1" noChangeArrowheads="1"/>
          </p:cNvSpPr>
          <p:nvPr>
            <p:ph type="body" idx="1"/>
          </p:nvPr>
        </p:nvSpPr>
        <p:spPr/>
        <p:txBody>
          <a:bodyPr/>
          <a:lstStyle/>
          <a:p>
            <a:pPr>
              <a:lnSpc>
                <a:spcPct val="90000"/>
              </a:lnSpc>
            </a:pPr>
            <a:r>
              <a:rPr lang="en-US"/>
              <a:t>AESOP 3000</a:t>
            </a:r>
          </a:p>
          <a:p>
            <a:pPr>
              <a:lnSpc>
                <a:spcPct val="90000"/>
              </a:lnSpc>
            </a:pPr>
            <a:r>
              <a:rPr lang="en-US"/>
              <a:t>(Automated Endoscopic System for Optimal Positioning)</a:t>
            </a:r>
          </a:p>
          <a:p>
            <a:pPr lvl="1">
              <a:lnSpc>
                <a:spcPct val="90000"/>
              </a:lnSpc>
            </a:pPr>
            <a:r>
              <a:rPr lang="en-US"/>
              <a:t>Developed by Computer Motion</a:t>
            </a:r>
          </a:p>
          <a:p>
            <a:pPr lvl="1">
              <a:lnSpc>
                <a:spcPct val="90000"/>
              </a:lnSpc>
            </a:pPr>
            <a:r>
              <a:rPr lang="en-US"/>
              <a:t>Position endoscope</a:t>
            </a:r>
          </a:p>
          <a:p>
            <a:pPr lvl="1">
              <a:lnSpc>
                <a:spcPct val="90000"/>
              </a:lnSpc>
            </a:pPr>
            <a:r>
              <a:rPr lang="en-US"/>
              <a:t>Foot pedals or voice-activated software to position camera</a:t>
            </a:r>
          </a:p>
          <a:p>
            <a:pPr lvl="1">
              <a:lnSpc>
                <a:spcPct val="90000"/>
              </a:lnSpc>
            </a:pPr>
            <a:r>
              <a:rPr lang="en-US"/>
              <a:t>Leaves surgeon’s hands free</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1811" name="Picture 3" descr="ROBOT-ACABG"/>
          <p:cNvPicPr>
            <a:picLocks noChangeAspect="1" noChangeArrowheads="1"/>
          </p:cNvPicPr>
          <p:nvPr/>
        </p:nvPicPr>
        <p:blipFill>
          <a:blip r:embed="rId3" cstate="print"/>
          <a:srcRect/>
          <a:stretch>
            <a:fillRect/>
          </a:stretch>
        </p:blipFill>
        <p:spPr bwMode="auto">
          <a:xfrm>
            <a:off x="3124200" y="1676400"/>
            <a:ext cx="2952750" cy="3851275"/>
          </a:xfrm>
          <a:prstGeom prst="rect">
            <a:avLst/>
          </a:prstGeom>
          <a:noFill/>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1026" name="Rectangle 2"/>
          <p:cNvSpPr>
            <a:spLocks noGrp="1" noChangeArrowheads="1"/>
          </p:cNvSpPr>
          <p:nvPr>
            <p:ph type="title"/>
          </p:nvPr>
        </p:nvSpPr>
        <p:spPr/>
        <p:txBody>
          <a:bodyPr/>
          <a:lstStyle/>
          <a:p>
            <a:r>
              <a:rPr lang="en-US"/>
              <a:t>Endoscopy</a:t>
            </a:r>
          </a:p>
        </p:txBody>
      </p:sp>
      <p:sp>
        <p:nvSpPr>
          <p:cNvPr id="641027" name="Rectangle 3"/>
          <p:cNvSpPr>
            <a:spLocks noGrp="1" noChangeArrowheads="1"/>
          </p:cNvSpPr>
          <p:nvPr>
            <p:ph type="body" idx="1"/>
          </p:nvPr>
        </p:nvSpPr>
        <p:spPr/>
        <p:txBody>
          <a:bodyPr/>
          <a:lstStyle/>
          <a:p>
            <a:r>
              <a:rPr lang="en-US"/>
              <a:t>Insertion of a flexible or rigid scope that has a light source and camera and is used to diagnose or treat pre, intra, and post-operatively</a:t>
            </a:r>
          </a:p>
          <a:p>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a:lstStyle/>
          <a:p>
            <a:endParaRPr lang="en-US"/>
          </a:p>
        </p:txBody>
      </p:sp>
      <p:sp>
        <p:nvSpPr>
          <p:cNvPr id="643075" name="Rectangle 3"/>
          <p:cNvSpPr>
            <a:spLocks noGrp="1" noChangeArrowheads="1"/>
          </p:cNvSpPr>
          <p:nvPr>
            <p:ph type="body" sz="half" idx="1"/>
          </p:nvPr>
        </p:nvSpPr>
        <p:spPr/>
        <p:txBody>
          <a:bodyPr/>
          <a:lstStyle/>
          <a:p>
            <a:r>
              <a:rPr lang="en-US"/>
              <a:t>Fetoscopy</a:t>
            </a:r>
          </a:p>
          <a:p>
            <a:r>
              <a:rPr lang="en-US"/>
              <a:t>Hysteroscopy</a:t>
            </a:r>
          </a:p>
          <a:p>
            <a:r>
              <a:rPr lang="en-US"/>
              <a:t>Esophagoscopy </a:t>
            </a:r>
          </a:p>
          <a:p>
            <a:r>
              <a:rPr lang="en-US"/>
              <a:t>Gastroscopy</a:t>
            </a:r>
          </a:p>
          <a:p>
            <a:r>
              <a:rPr lang="en-US"/>
              <a:t>Colonoscopy</a:t>
            </a:r>
          </a:p>
          <a:p>
            <a:r>
              <a:rPr lang="en-US"/>
              <a:t>Bronchoscopy</a:t>
            </a:r>
          </a:p>
          <a:p>
            <a:r>
              <a:rPr lang="en-US"/>
              <a:t>Sigmoidoscopy </a:t>
            </a:r>
          </a:p>
          <a:p>
            <a:endParaRPr lang="en-US"/>
          </a:p>
        </p:txBody>
      </p:sp>
      <p:sp>
        <p:nvSpPr>
          <p:cNvPr id="643076" name="Rectangle 4"/>
          <p:cNvSpPr>
            <a:spLocks noGrp="1" noChangeArrowheads="1"/>
          </p:cNvSpPr>
          <p:nvPr>
            <p:ph type="body" sz="half" idx="2"/>
          </p:nvPr>
        </p:nvSpPr>
        <p:spPr/>
        <p:txBody>
          <a:bodyPr/>
          <a:lstStyle/>
          <a:p>
            <a:pPr>
              <a:lnSpc>
                <a:spcPct val="90000"/>
              </a:lnSpc>
            </a:pPr>
            <a:r>
              <a:rPr lang="en-US"/>
              <a:t>Laparoscopy </a:t>
            </a:r>
          </a:p>
          <a:p>
            <a:pPr>
              <a:lnSpc>
                <a:spcPct val="90000"/>
              </a:lnSpc>
            </a:pPr>
            <a:r>
              <a:rPr lang="en-US"/>
              <a:t>Thoracoscopy</a:t>
            </a:r>
          </a:p>
          <a:p>
            <a:pPr>
              <a:lnSpc>
                <a:spcPct val="90000"/>
              </a:lnSpc>
            </a:pPr>
            <a:r>
              <a:rPr lang="en-US"/>
              <a:t>Arthroscopy</a:t>
            </a:r>
          </a:p>
          <a:p>
            <a:pPr>
              <a:lnSpc>
                <a:spcPct val="90000"/>
              </a:lnSpc>
            </a:pPr>
            <a:r>
              <a:rPr lang="en-US"/>
              <a:t>Cystoscopy</a:t>
            </a:r>
          </a:p>
          <a:p>
            <a:pPr>
              <a:lnSpc>
                <a:spcPct val="90000"/>
              </a:lnSpc>
            </a:pPr>
            <a:r>
              <a:rPr lang="en-US"/>
              <a:t>Choledochoscopy</a:t>
            </a:r>
          </a:p>
          <a:p>
            <a:pPr>
              <a:lnSpc>
                <a:spcPct val="90000"/>
              </a:lnSpc>
            </a:pPr>
            <a:r>
              <a:rPr lang="en-US"/>
              <a:t>Mediastinoscopy (viewing between AND in front of the lungs)</a:t>
            </a:r>
          </a:p>
          <a:p>
            <a:pPr>
              <a:lnSpc>
                <a:spcPct val="90000"/>
              </a:lnSpc>
            </a:pPr>
            <a:r>
              <a:rPr lang="en-US"/>
              <a:t>Ureteroscopy</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p:txBody>
          <a:bodyPr/>
          <a:lstStyle/>
          <a:p>
            <a:endParaRPr lang="en-US"/>
          </a:p>
        </p:txBody>
      </p:sp>
      <p:sp>
        <p:nvSpPr>
          <p:cNvPr id="632835" name="Rectangle 3"/>
          <p:cNvSpPr>
            <a:spLocks noGrp="1" noChangeArrowheads="1"/>
          </p:cNvSpPr>
          <p:nvPr>
            <p:ph type="body" idx="1"/>
          </p:nvPr>
        </p:nvSpPr>
        <p:spPr/>
        <p:txBody>
          <a:bodyPr/>
          <a:lstStyle/>
          <a:p>
            <a:r>
              <a:rPr lang="en-US" sz="2400"/>
              <a:t>da Vinci and ZEUS</a:t>
            </a:r>
          </a:p>
          <a:p>
            <a:pPr lvl="1"/>
            <a:r>
              <a:rPr lang="en-US" sz="2400"/>
              <a:t>Similar set-ups: computer workstation; video screen; robot next to patient; three manipulators</a:t>
            </a:r>
          </a:p>
          <a:p>
            <a:pPr lvl="1"/>
            <a:r>
              <a:rPr lang="en-US" sz="2400"/>
              <a:t>Gallbladder surgery</a:t>
            </a:r>
          </a:p>
          <a:p>
            <a:pPr lvl="2"/>
            <a:r>
              <a:rPr lang="en-US" sz="2000" b="1"/>
              <a:t>3 sm. incisions for 3 rods held by 3 manipulators</a:t>
            </a:r>
          </a:p>
          <a:p>
            <a:pPr lvl="2"/>
            <a:r>
              <a:rPr lang="en-US" sz="2000" b="1"/>
              <a:t>1 rod holds camera; 2 rods hold surgical instruments for dissecting and suturing</a:t>
            </a:r>
          </a:p>
          <a:p>
            <a:pPr lvl="2"/>
            <a:r>
              <a:rPr lang="en-US" sz="2000" b="1"/>
              <a:t>Surgeon sits at workstation with joystick control</a:t>
            </a:r>
            <a:endParaRPr lang="en-US" sz="180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ChangeArrowheads="1"/>
          </p:cNvSpPr>
          <p:nvPr>
            <p:ph type="title"/>
          </p:nvPr>
        </p:nvSpPr>
        <p:spPr/>
        <p:txBody>
          <a:bodyPr/>
          <a:lstStyle/>
          <a:p>
            <a:endParaRPr lang="en-US"/>
          </a:p>
        </p:txBody>
      </p:sp>
      <p:sp>
        <p:nvSpPr>
          <p:cNvPr id="652291" name="Rectangle 3"/>
          <p:cNvSpPr>
            <a:spLocks noGrp="1" noChangeArrowheads="1"/>
          </p:cNvSpPr>
          <p:nvPr>
            <p:ph type="body" idx="1"/>
          </p:nvPr>
        </p:nvSpPr>
        <p:spPr/>
        <p:txBody>
          <a:bodyPr/>
          <a:lstStyle/>
          <a:p>
            <a:r>
              <a:rPr lang="en-US"/>
              <a:t>ZEUS was used by a surgeon in New York to perform a gallbladder surgery in France in September 2001</a:t>
            </a:r>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2"/>
          <p:cNvSpPr>
            <a:spLocks noGrp="1" noChangeArrowheads="1"/>
          </p:cNvSpPr>
          <p:nvPr>
            <p:ph type="title"/>
          </p:nvPr>
        </p:nvSpPr>
        <p:spPr/>
        <p:txBody>
          <a:bodyPr/>
          <a:lstStyle/>
          <a:p>
            <a:r>
              <a:rPr lang="en-US"/>
              <a:t>Principles of Electricity</a:t>
            </a:r>
          </a:p>
        </p:txBody>
      </p:sp>
      <p:sp>
        <p:nvSpPr>
          <p:cNvPr id="666627" name="Rectangle 3"/>
          <p:cNvSpPr>
            <a:spLocks noGrp="1" noChangeArrowheads="1"/>
          </p:cNvSpPr>
          <p:nvPr>
            <p:ph type="body" idx="1"/>
          </p:nvPr>
        </p:nvSpPr>
        <p:spPr/>
        <p:txBody>
          <a:bodyPr/>
          <a:lstStyle/>
          <a:p>
            <a:pPr>
              <a:lnSpc>
                <a:spcPct val="90000"/>
              </a:lnSpc>
            </a:pPr>
            <a:r>
              <a:rPr lang="en-US" sz="2800" b="1"/>
              <a:t>Matter </a:t>
            </a:r>
          </a:p>
          <a:p>
            <a:pPr>
              <a:lnSpc>
                <a:spcPct val="90000"/>
              </a:lnSpc>
            </a:pPr>
            <a:r>
              <a:rPr lang="en-US" sz="2800"/>
              <a:t>Anything with mass that occupies space</a:t>
            </a:r>
          </a:p>
          <a:p>
            <a:pPr>
              <a:lnSpc>
                <a:spcPct val="90000"/>
              </a:lnSpc>
            </a:pPr>
            <a:r>
              <a:rPr lang="en-US" sz="2800"/>
              <a:t>Matter is made of </a:t>
            </a:r>
            <a:r>
              <a:rPr lang="en-US" sz="2800" b="1"/>
              <a:t>atoms</a:t>
            </a:r>
          </a:p>
          <a:p>
            <a:pPr>
              <a:lnSpc>
                <a:spcPct val="90000"/>
              </a:lnSpc>
            </a:pPr>
            <a:r>
              <a:rPr lang="en-US" sz="2800"/>
              <a:t>Atoms are composed of protons, electrons, and neutrons</a:t>
            </a:r>
          </a:p>
          <a:p>
            <a:pPr>
              <a:lnSpc>
                <a:spcPct val="90000"/>
              </a:lnSpc>
            </a:pPr>
            <a:r>
              <a:rPr lang="en-US" sz="2800"/>
              <a:t>Atom’s center is the nucleus</a:t>
            </a:r>
          </a:p>
          <a:p>
            <a:pPr>
              <a:lnSpc>
                <a:spcPct val="90000"/>
              </a:lnSpc>
            </a:pPr>
            <a:r>
              <a:rPr lang="en-US" sz="2800"/>
              <a:t>Nucleus contains protons (+ charged particles) and neutrons (neutral particles)</a:t>
            </a:r>
          </a:p>
          <a:p>
            <a:pPr>
              <a:lnSpc>
                <a:spcPct val="90000"/>
              </a:lnSpc>
            </a:pPr>
            <a:r>
              <a:rPr lang="en-US" sz="2800"/>
              <a:t>Electrons (- charged particles) orbit the nucleus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ChangeArrowheads="1"/>
          </p:cNvSpPr>
          <p:nvPr>
            <p:ph type="title"/>
          </p:nvPr>
        </p:nvSpPr>
        <p:spPr/>
        <p:txBody>
          <a:bodyPr/>
          <a:lstStyle/>
          <a:p>
            <a:endParaRPr lang="en-US"/>
          </a:p>
        </p:txBody>
      </p:sp>
      <p:sp>
        <p:nvSpPr>
          <p:cNvPr id="633859" name="Rectangle 3"/>
          <p:cNvSpPr>
            <a:spLocks noGrp="1" noChangeArrowheads="1"/>
          </p:cNvSpPr>
          <p:nvPr>
            <p:ph type="body" idx="1"/>
          </p:nvPr>
        </p:nvSpPr>
        <p:spPr/>
        <p:txBody>
          <a:bodyPr/>
          <a:lstStyle/>
          <a:p>
            <a:endParaRPr lang="en-US"/>
          </a:p>
        </p:txBody>
      </p:sp>
      <p:pic>
        <p:nvPicPr>
          <p:cNvPr id="633861" name="Picture 5" descr="zeusarms"/>
          <p:cNvPicPr>
            <a:picLocks noChangeAspect="1" noChangeArrowheads="1"/>
          </p:cNvPicPr>
          <p:nvPr/>
        </p:nvPicPr>
        <p:blipFill>
          <a:blip r:embed="rId3" cstate="print"/>
          <a:srcRect/>
          <a:stretch>
            <a:fillRect/>
          </a:stretch>
        </p:blipFill>
        <p:spPr bwMode="auto">
          <a:xfrm>
            <a:off x="1981200" y="457200"/>
            <a:ext cx="5868318" cy="6172200"/>
          </a:xfrm>
          <a:prstGeom prst="rect">
            <a:avLst/>
          </a:prstGeom>
          <a:noFill/>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p:nvPr>
        </p:nvSpPr>
        <p:spPr/>
        <p:txBody>
          <a:bodyPr/>
          <a:lstStyle/>
          <a:p>
            <a:r>
              <a:rPr lang="en-US"/>
              <a:t>Da Vinci Console</a:t>
            </a:r>
          </a:p>
        </p:txBody>
      </p:sp>
      <p:sp>
        <p:nvSpPr>
          <p:cNvPr id="636933" name="Rectangle 5"/>
          <p:cNvSpPr>
            <a:spLocks noGrp="1" noChangeArrowheads="1"/>
          </p:cNvSpPr>
          <p:nvPr>
            <p:ph type="body" idx="4294967295"/>
          </p:nvPr>
        </p:nvSpPr>
        <p:spPr>
          <a:xfrm>
            <a:off x="990600" y="3505200"/>
            <a:ext cx="7772400" cy="4114800"/>
          </a:xfrm>
        </p:spPr>
        <p:txBody>
          <a:bodyPr/>
          <a:lstStyle/>
          <a:p>
            <a:endParaRPr lang="en-US">
              <a:solidFill>
                <a:srgbClr val="333333"/>
              </a:solidFill>
              <a:cs typeface="Arial" charset="0"/>
            </a:endParaRPr>
          </a:p>
        </p:txBody>
      </p:sp>
      <p:pic>
        <p:nvPicPr>
          <p:cNvPr id="636935" name="Picture 7" descr="RobotOnly"/>
          <p:cNvPicPr>
            <a:picLocks noChangeAspect="1" noChangeArrowheads="1"/>
          </p:cNvPicPr>
          <p:nvPr/>
        </p:nvPicPr>
        <p:blipFill>
          <a:blip r:embed="rId3" cstate="print"/>
          <a:srcRect/>
          <a:stretch>
            <a:fillRect/>
          </a:stretch>
        </p:blipFill>
        <p:spPr bwMode="auto">
          <a:xfrm>
            <a:off x="5562600" y="1752600"/>
            <a:ext cx="3581400" cy="4724400"/>
          </a:xfrm>
          <a:prstGeom prst="rect">
            <a:avLst/>
          </a:prstGeom>
          <a:noFill/>
        </p:spPr>
      </p:pic>
      <p:pic>
        <p:nvPicPr>
          <p:cNvPr id="636937" name="Picture 9" descr="Surgeon_at_console_nures_at_patient_cart"/>
          <p:cNvPicPr>
            <a:picLocks noChangeAspect="1" noChangeArrowheads="1"/>
          </p:cNvPicPr>
          <p:nvPr/>
        </p:nvPicPr>
        <p:blipFill>
          <a:blip r:embed="rId4" cstate="print"/>
          <a:srcRect/>
          <a:stretch>
            <a:fillRect/>
          </a:stretch>
        </p:blipFill>
        <p:spPr bwMode="auto">
          <a:xfrm>
            <a:off x="304800" y="2209800"/>
            <a:ext cx="5105400" cy="3398838"/>
          </a:xfrm>
          <a:prstGeom prst="rect">
            <a:avLst/>
          </a:prstGeom>
          <a:noFill/>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ChangeArrowheads="1"/>
          </p:cNvSpPr>
          <p:nvPr>
            <p:ph type="title"/>
          </p:nvPr>
        </p:nvSpPr>
        <p:spPr/>
        <p:txBody>
          <a:bodyPr/>
          <a:lstStyle/>
          <a:p>
            <a:pPr algn="ctr"/>
            <a:r>
              <a:rPr lang="en-US"/>
              <a:t>Da Vinci Video</a:t>
            </a:r>
          </a:p>
        </p:txBody>
      </p:sp>
      <p:sp>
        <p:nvSpPr>
          <p:cNvPr id="770051" name="Rectangle 3"/>
          <p:cNvSpPr>
            <a:spLocks noGrp="1" noChangeArrowheads="1"/>
          </p:cNvSpPr>
          <p:nvPr>
            <p:ph type="body" idx="1"/>
          </p:nvPr>
        </p:nvSpPr>
        <p:spPr/>
        <p:txBody>
          <a:bodyPr/>
          <a:lstStyle/>
          <a:p>
            <a:r>
              <a:rPr lang="en-US" dirty="0" err="1"/>
              <a:t>Da</a:t>
            </a:r>
            <a:r>
              <a:rPr lang="en-US" dirty="0"/>
              <a:t> Vinci overview: </a:t>
            </a:r>
            <a:r>
              <a:rPr lang="en-US" sz="1400" dirty="0">
                <a:hlinkClick r:id="rId3"/>
              </a:rPr>
              <a:t>http://www.metacafe.com/watch/1015317/davinci_robotic_surgery/http://video.google.com/videoplay?docid=4013743839854966148&amp;ei=B1E9SeW-KJOwrALVi9muCQ&amp;q=da+Vinci+robot&amp;hl=en</a:t>
            </a:r>
            <a:endParaRPr lang="en-US" sz="1400" dirty="0"/>
          </a:p>
          <a:p>
            <a:endParaRPr lang="en-US" dirty="0"/>
          </a:p>
          <a:p>
            <a:r>
              <a:rPr lang="en-US" dirty="0"/>
              <a:t>The World’s Shortest Nurse (a patients thoughts): </a:t>
            </a:r>
            <a:r>
              <a:rPr lang="en-US" sz="1600" dirty="0">
                <a:hlinkClick r:id="rId4"/>
              </a:rPr>
              <a:t>http://www.dailymotion.com/video/x6s2iu_da-vinci-roboticassisted-prostate-s_webcam</a:t>
            </a:r>
            <a:endParaRPr lang="en-US" sz="1600" dirty="0"/>
          </a:p>
          <a:p>
            <a:endParaRPr lang="en-US" sz="1600" dirty="0"/>
          </a:p>
          <a:p>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lstStyle/>
          <a:p>
            <a:r>
              <a:rPr lang="en-US" sz="4800"/>
              <a:t>Telesurgery</a:t>
            </a:r>
          </a:p>
        </p:txBody>
      </p:sp>
      <p:sp>
        <p:nvSpPr>
          <p:cNvPr id="640003" name="Rectangle 3"/>
          <p:cNvSpPr>
            <a:spLocks noGrp="1" noChangeArrowheads="1"/>
          </p:cNvSpPr>
          <p:nvPr>
            <p:ph type="body" idx="1"/>
          </p:nvPr>
        </p:nvSpPr>
        <p:spPr/>
        <p:txBody>
          <a:bodyPr/>
          <a:lstStyle/>
          <a:p>
            <a:r>
              <a:rPr lang="en-US" sz="2800"/>
              <a:t>Telesurgery</a:t>
            </a:r>
          </a:p>
          <a:p>
            <a:pPr lvl="1"/>
            <a:r>
              <a:rPr lang="en-US" sz="2400"/>
              <a:t>Perform a procedure in real time at a distance</a:t>
            </a:r>
          </a:p>
          <a:p>
            <a:pPr lvl="1"/>
            <a:r>
              <a:rPr lang="en-US" sz="2400"/>
              <a:t>Surgeon remotely controls robotic arms</a:t>
            </a:r>
          </a:p>
          <a:p>
            <a:pPr lvl="1"/>
            <a:r>
              <a:rPr lang="en-US" sz="2400"/>
              <a:t>Obstacle: time delay between surgeon and robotic response</a:t>
            </a:r>
          </a:p>
          <a:p>
            <a:endParaRPr lang="en-US" sz="2800"/>
          </a:p>
          <a:p>
            <a:endParaRPr lang="en-US" sz="2800"/>
          </a:p>
          <a:p>
            <a:pPr>
              <a:buFont typeface="Wingdings" pitchFamily="2" charset="2"/>
              <a:buNone/>
            </a:pPr>
            <a:r>
              <a:rPr lang="en-US" sz="2800"/>
              <a:t> </a:t>
            </a:r>
          </a:p>
          <a:p>
            <a:endParaRPr lang="en-US" sz="280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ChangeArrowheads="1"/>
          </p:cNvSpPr>
          <p:nvPr>
            <p:ph type="title"/>
          </p:nvPr>
        </p:nvSpPr>
        <p:spPr/>
        <p:txBody>
          <a:bodyPr/>
          <a:lstStyle/>
          <a:p>
            <a:r>
              <a:rPr lang="en-US"/>
              <a:t>Definitions</a:t>
            </a:r>
          </a:p>
        </p:txBody>
      </p:sp>
      <p:sp>
        <p:nvSpPr>
          <p:cNvPr id="644099" name="Rectangle 3"/>
          <p:cNvSpPr>
            <a:spLocks noGrp="1" noChangeArrowheads="1"/>
          </p:cNvSpPr>
          <p:nvPr>
            <p:ph type="body" idx="1"/>
          </p:nvPr>
        </p:nvSpPr>
        <p:spPr/>
        <p:txBody>
          <a:bodyPr/>
          <a:lstStyle/>
          <a:p>
            <a:r>
              <a:rPr lang="en-US" sz="2800"/>
              <a:t>AI: Artificial Intelligence</a:t>
            </a:r>
          </a:p>
          <a:p>
            <a:r>
              <a:rPr lang="en-US" sz="2800"/>
              <a:t>Articulated: broken into sections by joints.</a:t>
            </a:r>
          </a:p>
          <a:p>
            <a:r>
              <a:rPr lang="en-US" sz="2800"/>
              <a:t>Binaural Hearing: determining where sound is coming from, the direction sound is coming from.</a:t>
            </a:r>
          </a:p>
          <a:p>
            <a:r>
              <a:rPr lang="en-US" sz="2800"/>
              <a:t>Cartesian Coordinate Geometry: system used for graphing mathematical functions, the x and y axes.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title"/>
          </p:nvPr>
        </p:nvSpPr>
        <p:spPr/>
        <p:txBody>
          <a:bodyPr/>
          <a:lstStyle/>
          <a:p>
            <a:r>
              <a:rPr lang="en-US"/>
              <a:t>Cont.</a:t>
            </a:r>
          </a:p>
        </p:txBody>
      </p:sp>
      <p:sp>
        <p:nvSpPr>
          <p:cNvPr id="645123" name="Rectangle 3"/>
          <p:cNvSpPr>
            <a:spLocks noGrp="1" noChangeArrowheads="1"/>
          </p:cNvSpPr>
          <p:nvPr>
            <p:ph type="body" idx="1"/>
          </p:nvPr>
        </p:nvSpPr>
        <p:spPr/>
        <p:txBody>
          <a:bodyPr/>
          <a:lstStyle/>
          <a:p>
            <a:r>
              <a:rPr lang="en-US" sz="2800"/>
              <a:t>Cylindrical Coordinate Geometry:  rotational axes movement.</a:t>
            </a:r>
          </a:p>
          <a:p>
            <a:r>
              <a:rPr lang="en-US" sz="2800"/>
              <a:t>Degrees of Freedom: the number of ways a robot arm may move.</a:t>
            </a:r>
          </a:p>
          <a:p>
            <a:r>
              <a:rPr lang="en-US" sz="2800"/>
              <a:t>Degrees of Rotation:  The degrees of rotation a robot arm moves around it’s axis.</a:t>
            </a:r>
          </a:p>
          <a:p>
            <a:r>
              <a:rPr lang="en-US" sz="2800"/>
              <a:t>Expert Systems: rules used in AI for control</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p:cNvSpPr>
            <a:spLocks noGrp="1" noChangeArrowheads="1"/>
          </p:cNvSpPr>
          <p:nvPr>
            <p:ph type="title"/>
          </p:nvPr>
        </p:nvSpPr>
        <p:spPr/>
        <p:txBody>
          <a:bodyPr/>
          <a:lstStyle/>
          <a:p>
            <a:endParaRPr lang="en-US"/>
          </a:p>
        </p:txBody>
      </p:sp>
      <p:sp>
        <p:nvSpPr>
          <p:cNvPr id="646147" name="Rectangle 3"/>
          <p:cNvSpPr>
            <a:spLocks noGrp="1" noChangeArrowheads="1"/>
          </p:cNvSpPr>
          <p:nvPr>
            <p:ph type="body" idx="1"/>
          </p:nvPr>
        </p:nvSpPr>
        <p:spPr/>
        <p:txBody>
          <a:bodyPr/>
          <a:lstStyle/>
          <a:p>
            <a:r>
              <a:rPr lang="en-US"/>
              <a:t>Machine Hearing: An AI picking up sound and determining where it came from, voice recognition.</a:t>
            </a:r>
          </a:p>
          <a:p>
            <a:r>
              <a:rPr lang="en-US"/>
              <a:t>Manipulators: robot arms</a:t>
            </a:r>
          </a:p>
          <a:p>
            <a:r>
              <a:rPr lang="en-US"/>
              <a:t>Resolution:The amount of pixels that are displayed on a screen, differentiate between two objects.</a:t>
            </a:r>
          </a:p>
          <a:p>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170" name="Rectangle 2"/>
          <p:cNvSpPr>
            <a:spLocks noGrp="1" noChangeArrowheads="1"/>
          </p:cNvSpPr>
          <p:nvPr>
            <p:ph type="title"/>
          </p:nvPr>
        </p:nvSpPr>
        <p:spPr/>
        <p:txBody>
          <a:bodyPr/>
          <a:lstStyle/>
          <a:p>
            <a:endParaRPr lang="en-US"/>
          </a:p>
        </p:txBody>
      </p:sp>
      <p:sp>
        <p:nvSpPr>
          <p:cNvPr id="647171" name="Rectangle 3"/>
          <p:cNvSpPr>
            <a:spLocks noGrp="1" noChangeArrowheads="1"/>
          </p:cNvSpPr>
          <p:nvPr>
            <p:ph type="body" idx="1"/>
          </p:nvPr>
        </p:nvSpPr>
        <p:spPr/>
        <p:txBody>
          <a:bodyPr/>
          <a:lstStyle/>
          <a:p>
            <a:r>
              <a:rPr lang="en-US"/>
              <a:t>Revolute Geometry: movement to mimic human motion, 360 degrees of motion.</a:t>
            </a:r>
          </a:p>
          <a:p>
            <a:r>
              <a:rPr lang="en-US"/>
              <a:t>Sensitivity: ability to see in dim light, not the ability of a Robot to cry.</a:t>
            </a:r>
          </a:p>
          <a:p>
            <a:r>
              <a:rPr lang="en-US"/>
              <a:t>Telechir: remotely controlled robot.</a:t>
            </a:r>
          </a:p>
          <a:p>
            <a:r>
              <a:rPr lang="en-US"/>
              <a:t>Telepresence: operating a robot at a distance.</a:t>
            </a:r>
          </a:p>
          <a:p>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194" name="Rectangle 2"/>
          <p:cNvSpPr>
            <a:spLocks noGrp="1" noChangeArrowheads="1"/>
          </p:cNvSpPr>
          <p:nvPr>
            <p:ph type="title"/>
          </p:nvPr>
        </p:nvSpPr>
        <p:spPr/>
        <p:txBody>
          <a:bodyPr/>
          <a:lstStyle/>
          <a:p>
            <a:r>
              <a:rPr lang="en-US"/>
              <a:t>Parts</a:t>
            </a:r>
          </a:p>
        </p:txBody>
      </p:sp>
      <p:sp>
        <p:nvSpPr>
          <p:cNvPr id="648195" name="Rectangle 3"/>
          <p:cNvSpPr>
            <a:spLocks noGrp="1" noChangeArrowheads="1"/>
          </p:cNvSpPr>
          <p:nvPr>
            <p:ph type="body" idx="1"/>
          </p:nvPr>
        </p:nvSpPr>
        <p:spPr/>
        <p:txBody>
          <a:bodyPr/>
          <a:lstStyle/>
          <a:p>
            <a:r>
              <a:rPr lang="en-US"/>
              <a:t>Robotic Components</a:t>
            </a:r>
          </a:p>
          <a:p>
            <a:pPr lvl="1"/>
            <a:r>
              <a:rPr lang="en-US"/>
              <a:t>Manipulators</a:t>
            </a:r>
          </a:p>
          <a:p>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p:txBody>
          <a:bodyPr/>
          <a:lstStyle/>
          <a:p>
            <a:r>
              <a:rPr lang="en-US"/>
              <a:t>Manipulator</a:t>
            </a:r>
          </a:p>
        </p:txBody>
      </p:sp>
      <p:sp>
        <p:nvSpPr>
          <p:cNvPr id="649219" name="Rectangle 3"/>
          <p:cNvSpPr>
            <a:spLocks noGrp="1" noChangeArrowheads="1"/>
          </p:cNvSpPr>
          <p:nvPr>
            <p:ph type="body" idx="1"/>
          </p:nvPr>
        </p:nvSpPr>
        <p:spPr/>
        <p:txBody>
          <a:bodyPr/>
          <a:lstStyle/>
          <a:p>
            <a:r>
              <a:rPr lang="en-US"/>
              <a:t>Manipulator</a:t>
            </a:r>
          </a:p>
          <a:p>
            <a:pPr lvl="1"/>
            <a:r>
              <a:rPr lang="en-US"/>
              <a:t>Transported on special cart</a:t>
            </a:r>
          </a:p>
          <a:p>
            <a:pPr lvl="1"/>
            <a:r>
              <a:rPr lang="en-US"/>
              <a:t>Special O.R. table not necessary</a:t>
            </a:r>
          </a:p>
          <a:p>
            <a:pPr lvl="1"/>
            <a:r>
              <a:rPr lang="en-US"/>
              <a:t>Move cart next to O.R. table</a:t>
            </a:r>
          </a:p>
          <a:p>
            <a:pPr lvl="1"/>
            <a:r>
              <a:rPr lang="en-US"/>
              <a:t>Attach manipulator after patient positioned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ChangeArrowheads="1"/>
          </p:cNvSpPr>
          <p:nvPr>
            <p:ph type="title"/>
          </p:nvPr>
        </p:nvSpPr>
        <p:spPr/>
        <p:txBody>
          <a:bodyPr/>
          <a:lstStyle/>
          <a:p>
            <a:endParaRPr lang="en-US"/>
          </a:p>
        </p:txBody>
      </p:sp>
      <p:sp>
        <p:nvSpPr>
          <p:cNvPr id="667651" name="Rectangle 3"/>
          <p:cNvSpPr>
            <a:spLocks noGrp="1" noChangeArrowheads="1"/>
          </p:cNvSpPr>
          <p:nvPr>
            <p:ph type="body" idx="1"/>
          </p:nvPr>
        </p:nvSpPr>
        <p:spPr/>
        <p:txBody>
          <a:bodyPr/>
          <a:lstStyle/>
          <a:p>
            <a:r>
              <a:rPr lang="en-US"/>
              <a:t>Atoms held together by </a:t>
            </a:r>
            <a:r>
              <a:rPr lang="en-US" b="1"/>
              <a:t>attraction</a:t>
            </a:r>
            <a:r>
              <a:rPr lang="en-US"/>
              <a:t> between the protons and electrons</a:t>
            </a:r>
          </a:p>
          <a:p>
            <a:r>
              <a:rPr lang="en-US" b="1"/>
              <a:t>Law of Electrical Charges:</a:t>
            </a:r>
          </a:p>
          <a:p>
            <a:r>
              <a:rPr lang="en-US"/>
              <a:t>Negative and negative repel one another</a:t>
            </a:r>
          </a:p>
          <a:p>
            <a:r>
              <a:rPr lang="en-US"/>
              <a:t>Positive and positive repel one another</a:t>
            </a:r>
          </a:p>
          <a:p>
            <a:r>
              <a:rPr lang="en-US"/>
              <a:t>Opposites attract</a:t>
            </a:r>
          </a:p>
          <a:p>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p:txBody>
          <a:bodyPr/>
          <a:lstStyle/>
          <a:p>
            <a:endParaRPr lang="en-US"/>
          </a:p>
        </p:txBody>
      </p:sp>
      <p:sp>
        <p:nvSpPr>
          <p:cNvPr id="650243" name="Rectangle 3"/>
          <p:cNvSpPr>
            <a:spLocks noGrp="1" noChangeArrowheads="1"/>
          </p:cNvSpPr>
          <p:nvPr>
            <p:ph type="body" idx="1"/>
          </p:nvPr>
        </p:nvSpPr>
        <p:spPr/>
        <p:txBody>
          <a:bodyPr/>
          <a:lstStyle/>
          <a:p>
            <a:r>
              <a:rPr lang="en-US"/>
              <a:t>Manipulator </a:t>
            </a:r>
            <a:r>
              <a:rPr lang="en-US" sz="2400" i="1"/>
              <a:t>con’t.</a:t>
            </a:r>
          </a:p>
          <a:p>
            <a:pPr lvl="1"/>
            <a:r>
              <a:rPr lang="en-US"/>
              <a:t>Placement depends on surgery</a:t>
            </a:r>
          </a:p>
          <a:p>
            <a:pPr lvl="2"/>
            <a:r>
              <a:rPr lang="en-US" b="1"/>
              <a:t>Lower abdominal procedures: manipulator placed at top of O.R. table</a:t>
            </a:r>
          </a:p>
          <a:p>
            <a:pPr lvl="2"/>
            <a:r>
              <a:rPr lang="en-US" b="1"/>
              <a:t>Upper abdominal procedures: manipulator placed at bottom of table</a:t>
            </a:r>
          </a:p>
          <a:p>
            <a:pPr lvl="1"/>
            <a:r>
              <a:rPr lang="en-US"/>
              <a:t>Freedom of movement: markings on manipulator</a:t>
            </a:r>
            <a:r>
              <a:rPr lang="en-US" sz="3200"/>
              <a:t>  </a:t>
            </a:r>
          </a:p>
          <a:p>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type="title"/>
          </p:nvPr>
        </p:nvSpPr>
        <p:spPr/>
        <p:txBody>
          <a:bodyPr/>
          <a:lstStyle/>
          <a:p>
            <a:r>
              <a:rPr lang="en-US"/>
              <a:t>Parts cont. </a:t>
            </a:r>
          </a:p>
        </p:txBody>
      </p:sp>
      <p:sp>
        <p:nvSpPr>
          <p:cNvPr id="651267" name="Rectangle 3"/>
          <p:cNvSpPr>
            <a:spLocks noGrp="1" noChangeArrowheads="1"/>
          </p:cNvSpPr>
          <p:nvPr>
            <p:ph type="body" idx="1"/>
          </p:nvPr>
        </p:nvSpPr>
        <p:spPr/>
        <p:txBody>
          <a:bodyPr/>
          <a:lstStyle/>
          <a:p>
            <a:pPr lvl="1"/>
            <a:r>
              <a:rPr lang="en-US"/>
              <a:t>Surgical instrumentation</a:t>
            </a:r>
          </a:p>
          <a:p>
            <a:pPr lvl="1"/>
            <a:r>
              <a:rPr lang="en-US"/>
              <a:t>Remote console</a:t>
            </a:r>
          </a:p>
          <a:p>
            <a:pPr lvl="1"/>
            <a:r>
              <a:rPr lang="en-US"/>
              <a:t>Computers</a:t>
            </a:r>
          </a:p>
          <a:p>
            <a:pPr lvl="1"/>
            <a:r>
              <a:rPr lang="en-US"/>
              <a:t>Voice activation system</a:t>
            </a:r>
          </a:p>
          <a:p>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ChangeArrowheads="1"/>
          </p:cNvSpPr>
          <p:nvPr>
            <p:ph type="title"/>
          </p:nvPr>
        </p:nvSpPr>
        <p:spPr/>
        <p:txBody>
          <a:bodyPr/>
          <a:lstStyle/>
          <a:p>
            <a:r>
              <a:rPr lang="en-US"/>
              <a:t>The Future</a:t>
            </a:r>
          </a:p>
        </p:txBody>
      </p:sp>
      <p:sp>
        <p:nvSpPr>
          <p:cNvPr id="653315" name="Rectangle 3"/>
          <p:cNvSpPr>
            <a:spLocks noGrp="1" noChangeArrowheads="1"/>
          </p:cNvSpPr>
          <p:nvPr>
            <p:ph type="body" idx="1"/>
          </p:nvPr>
        </p:nvSpPr>
        <p:spPr/>
        <p:txBody>
          <a:bodyPr/>
          <a:lstStyle/>
          <a:p>
            <a:r>
              <a:rPr lang="en-US" sz="2800"/>
              <a:t>Robots increasingly used for MIS</a:t>
            </a:r>
          </a:p>
          <a:p>
            <a:r>
              <a:rPr lang="en-US" sz="2800"/>
              <a:t>Virtual-reality simulations for training purposes</a:t>
            </a:r>
          </a:p>
          <a:p>
            <a:r>
              <a:rPr lang="en-US" sz="2800"/>
              <a:t>Realistic anatomical models</a:t>
            </a:r>
          </a:p>
          <a:p>
            <a:r>
              <a:rPr lang="en-US" sz="2800"/>
              <a:t>Biomechanics-based simulations for training</a:t>
            </a:r>
          </a:p>
          <a:p>
            <a:r>
              <a:rPr lang="en-US" sz="2800"/>
              <a:t>Surface-based registration</a:t>
            </a:r>
          </a:p>
          <a:p>
            <a:r>
              <a:rPr lang="en-US" sz="2800"/>
              <a:t>Surgical robotics</a:t>
            </a:r>
          </a:p>
          <a:p>
            <a:r>
              <a:rPr lang="en-US" sz="2800"/>
              <a:t>Advanced human-computer interaction</a:t>
            </a:r>
          </a:p>
          <a:p>
            <a:endParaRPr lang="en-US" sz="280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ChangeArrowheads="1"/>
          </p:cNvSpPr>
          <p:nvPr>
            <p:ph type="title"/>
          </p:nvPr>
        </p:nvSpPr>
        <p:spPr/>
        <p:txBody>
          <a:bodyPr/>
          <a:lstStyle/>
          <a:p>
            <a:r>
              <a:rPr lang="en-US"/>
              <a:t>Surface-based Registration</a:t>
            </a:r>
          </a:p>
        </p:txBody>
      </p:sp>
      <p:sp>
        <p:nvSpPr>
          <p:cNvPr id="654339" name="Rectangle 3"/>
          <p:cNvSpPr>
            <a:spLocks noGrp="1" noChangeArrowheads="1"/>
          </p:cNvSpPr>
          <p:nvPr>
            <p:ph type="body" idx="1"/>
          </p:nvPr>
        </p:nvSpPr>
        <p:spPr/>
        <p:txBody>
          <a:bodyPr/>
          <a:lstStyle/>
          <a:p>
            <a:r>
              <a:rPr lang="en-US"/>
              <a:t>How It Works</a:t>
            </a:r>
          </a:p>
          <a:p>
            <a:pPr lvl="1"/>
            <a:r>
              <a:rPr lang="en-US"/>
              <a:t>Tissue, such as brain, is scanned – MRI or CAT scan</a:t>
            </a:r>
          </a:p>
          <a:p>
            <a:pPr lvl="1"/>
            <a:r>
              <a:rPr lang="en-US"/>
              <a:t>Normal and abnormal tissue differentiated by computer analysis by color</a:t>
            </a:r>
          </a:p>
          <a:p>
            <a:pPr lvl="1"/>
            <a:r>
              <a:rPr lang="en-US"/>
              <a:t>3-dimensional images of structures produced by computer</a:t>
            </a:r>
          </a:p>
          <a:p>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p:txBody>
          <a:bodyPr/>
          <a:lstStyle/>
          <a:p>
            <a:endParaRPr lang="en-US"/>
          </a:p>
        </p:txBody>
      </p:sp>
      <p:sp>
        <p:nvSpPr>
          <p:cNvPr id="655363" name="Rectangle 3"/>
          <p:cNvSpPr>
            <a:spLocks noGrp="1" noChangeArrowheads="1"/>
          </p:cNvSpPr>
          <p:nvPr>
            <p:ph type="body" idx="1"/>
          </p:nvPr>
        </p:nvSpPr>
        <p:spPr/>
        <p:txBody>
          <a:bodyPr/>
          <a:lstStyle/>
          <a:p>
            <a:r>
              <a:rPr lang="en-US" sz="2800"/>
              <a:t>How It Works </a:t>
            </a:r>
          </a:p>
          <a:p>
            <a:pPr lvl="1"/>
            <a:r>
              <a:rPr lang="en-US" sz="2400"/>
              <a:t>O.R. images superimposed on head of patient</a:t>
            </a:r>
          </a:p>
          <a:p>
            <a:pPr lvl="2"/>
            <a:r>
              <a:rPr lang="en-US" sz="2000"/>
              <a:t>Laser scans patient’s head</a:t>
            </a:r>
          </a:p>
          <a:p>
            <a:pPr lvl="2"/>
            <a:r>
              <a:rPr lang="en-US" sz="2000"/>
              <a:t>Obtains 3-dimensional coordinates </a:t>
            </a:r>
          </a:p>
          <a:p>
            <a:pPr lvl="2"/>
            <a:r>
              <a:rPr lang="en-US" sz="2000"/>
              <a:t>MRI combined with laser scan</a:t>
            </a:r>
          </a:p>
          <a:p>
            <a:pPr lvl="2"/>
            <a:r>
              <a:rPr lang="en-US" sz="2000"/>
              <a:t>Patient’s virtual head superimposed on real head</a:t>
            </a:r>
          </a:p>
          <a:p>
            <a:pPr lvl="2"/>
            <a:r>
              <a:rPr lang="en-US" sz="2000"/>
              <a:t>Surgeon can “see” inside patient’s head before incision is made</a:t>
            </a:r>
          </a:p>
          <a:p>
            <a:pPr lvl="2"/>
            <a:r>
              <a:rPr lang="en-US" sz="2000"/>
              <a:t>Problems are seen and dealt with ahead of time!</a:t>
            </a:r>
          </a:p>
          <a:p>
            <a:endParaRPr lang="en-US" sz="28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p:txBody>
          <a:bodyPr/>
          <a:lstStyle/>
          <a:p>
            <a:r>
              <a:rPr lang="en-US"/>
              <a:t>Our Role in THE FUTURE</a:t>
            </a:r>
          </a:p>
        </p:txBody>
      </p:sp>
      <p:sp>
        <p:nvSpPr>
          <p:cNvPr id="656387" name="Rectangle 3"/>
          <p:cNvSpPr>
            <a:spLocks noGrp="1" noChangeArrowheads="1"/>
          </p:cNvSpPr>
          <p:nvPr>
            <p:ph type="body" idx="1"/>
          </p:nvPr>
        </p:nvSpPr>
        <p:spPr/>
        <p:txBody>
          <a:bodyPr/>
          <a:lstStyle/>
          <a:p>
            <a:r>
              <a:rPr lang="en-US"/>
              <a:t>Surgical Technologists Will Understand</a:t>
            </a:r>
            <a:r>
              <a:rPr lang="en-US" sz="2800"/>
              <a:t>:</a:t>
            </a:r>
          </a:p>
          <a:p>
            <a:pPr lvl="1"/>
            <a:r>
              <a:rPr lang="en-US"/>
              <a:t>Physics</a:t>
            </a:r>
          </a:p>
          <a:p>
            <a:pPr lvl="1"/>
            <a:r>
              <a:rPr lang="en-US"/>
              <a:t>Biomechanics</a:t>
            </a:r>
          </a:p>
          <a:p>
            <a:pPr lvl="1"/>
            <a:r>
              <a:rPr lang="en-US"/>
              <a:t>Computer Science and Advanced Software</a:t>
            </a:r>
          </a:p>
          <a:p>
            <a:pPr lvl="1"/>
            <a:r>
              <a:rPr lang="en-US"/>
              <a:t>Electronics</a:t>
            </a:r>
          </a:p>
          <a:p>
            <a:pPr lvl="1"/>
            <a:r>
              <a:rPr lang="en-US"/>
              <a:t>Robotics</a:t>
            </a:r>
          </a:p>
          <a:p>
            <a:pPr lvl="1"/>
            <a:r>
              <a:rPr lang="en-US"/>
              <a:t>Maintain, troubleshoot, operate robotic equipment </a:t>
            </a:r>
          </a:p>
          <a:p>
            <a:endParaRPr lang="en-US"/>
          </a:p>
        </p:txBody>
      </p:sp>
    </p:spTree>
  </p:cSld>
  <p:clrMapOvr>
    <a:masterClrMapping/>
  </p:clrMapOvr>
</p:sld>
</file>

<file path=ppt/theme/theme1.xml><?xml version="1.0" encoding="utf-8"?>
<a:theme xmlns:a="http://schemas.openxmlformats.org/drawingml/2006/main" name="Factory">
  <a:themeElements>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fontScheme name="Facto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Factory 1">
        <a:dk1>
          <a:srgbClr val="000054"/>
        </a:dk1>
        <a:lt1>
          <a:srgbClr val="EAEAEA"/>
        </a:lt1>
        <a:dk2>
          <a:srgbClr val="00007A"/>
        </a:dk2>
        <a:lt2>
          <a:srgbClr val="EBD189"/>
        </a:lt2>
        <a:accent1>
          <a:srgbClr val="FCAB40"/>
        </a:accent1>
        <a:accent2>
          <a:srgbClr val="555BAD"/>
        </a:accent2>
        <a:accent3>
          <a:srgbClr val="AAAABE"/>
        </a:accent3>
        <a:accent4>
          <a:srgbClr val="C8C8C8"/>
        </a:accent4>
        <a:accent5>
          <a:srgbClr val="FDD2AF"/>
        </a:accent5>
        <a:accent6>
          <a:srgbClr val="4C529C"/>
        </a:accent6>
        <a:hlink>
          <a:srgbClr val="B97C01"/>
        </a:hlink>
        <a:folHlink>
          <a:srgbClr val="CCFF33"/>
        </a:folHlink>
      </a:clrScheme>
      <a:clrMap bg1="dk2" tx1="lt1" bg2="dk1" tx2="lt2" accent1="accent1" accent2="accent2" accent3="accent3" accent4="accent4" accent5="accent5" accent6="accent6" hlink="hlink" folHlink="folHlink"/>
    </a:extraClrScheme>
    <a:extraClrScheme>
      <a:clrScheme name="Factory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660033"/>
        </a:hlink>
        <a:folHlink>
          <a:srgbClr val="993366"/>
        </a:folHlink>
      </a:clrScheme>
      <a:clrMap bg1="lt1" tx1="dk1" bg2="lt2" tx2="dk2" accent1="accent1" accent2="accent2" accent3="accent3" accent4="accent4" accent5="accent5" accent6="accent6" hlink="hlink" folHlink="folHlink"/>
    </a:extraClrScheme>
    <a:extraClrScheme>
      <a:clrScheme name="Factory 3">
        <a:dk1>
          <a:srgbClr val="000000"/>
        </a:dk1>
        <a:lt1>
          <a:srgbClr val="FFFFFF"/>
        </a:lt1>
        <a:dk2>
          <a:srgbClr val="000000"/>
        </a:dk2>
        <a:lt2>
          <a:srgbClr val="EAEAEA"/>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Factory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FFFF99"/>
        </a:hlink>
        <a:folHlink>
          <a:srgbClr val="CC9900"/>
        </a:folHlink>
      </a:clrScheme>
      <a:clrMap bg1="dk2" tx1="lt1" bg2="dk1" tx2="lt2" accent1="accent1" accent2="accent2" accent3="accent3" accent4="accent4" accent5="accent5" accent6="accent6" hlink="hlink" folHlink="folHlink"/>
    </a:extraClrScheme>
    <a:extraClrScheme>
      <a:clrScheme name="Factory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99CC00"/>
        </a:hlink>
        <a:folHlink>
          <a:srgbClr val="808000"/>
        </a:folHlink>
      </a:clrScheme>
      <a:clrMap bg1="dk2" tx1="lt1" bg2="dk1" tx2="lt2" accent1="accent1" accent2="accent2" accent3="accent3" accent4="accent4" accent5="accent5" accent6="accent6" hlink="hlink" folHlink="folHlink"/>
    </a:extraClrScheme>
    <a:extraClrScheme>
      <a:clrScheme name="Factory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Designs\Factory.pot</Template>
  <TotalTime>307</TotalTime>
  <Words>3249</Words>
  <Application>Microsoft Office PowerPoint</Application>
  <PresentationFormat>On-screen Show (4:3)</PresentationFormat>
  <Paragraphs>544</Paragraphs>
  <Slides>95</Slides>
  <Notes>95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95</vt:i4>
      </vt:variant>
    </vt:vector>
  </HeadingPairs>
  <TitlesOfParts>
    <vt:vector size="101" baseType="lpstr">
      <vt:lpstr>Times New Roman</vt:lpstr>
      <vt:lpstr>Arial</vt:lpstr>
      <vt:lpstr>Arial Narrow</vt:lpstr>
      <vt:lpstr>Wingdings</vt:lpstr>
      <vt:lpstr>Verdana</vt:lpstr>
      <vt:lpstr>Factory</vt:lpstr>
      <vt:lpstr>Biomedical Science</vt:lpstr>
      <vt:lpstr>Slide 2</vt:lpstr>
      <vt:lpstr>Computers</vt:lpstr>
      <vt:lpstr>Slide 4</vt:lpstr>
      <vt:lpstr>Slide 5</vt:lpstr>
      <vt:lpstr>Internet</vt:lpstr>
      <vt:lpstr>Email</vt:lpstr>
      <vt:lpstr>Principles of Electricity</vt:lpstr>
      <vt:lpstr>Slide 9</vt:lpstr>
      <vt:lpstr>Slide 10</vt:lpstr>
      <vt:lpstr>ELECTRICITY</vt:lpstr>
      <vt:lpstr>Electrosurgery</vt:lpstr>
      <vt:lpstr>ESU</vt:lpstr>
      <vt:lpstr>Slide 14</vt:lpstr>
      <vt:lpstr>Slide 15</vt:lpstr>
      <vt:lpstr>Slide 16</vt:lpstr>
      <vt:lpstr>Electrosurgery Risks</vt:lpstr>
      <vt:lpstr>Basic Electrical Safety Guidelines</vt:lpstr>
      <vt:lpstr>Basic Electrical Safety Guidelines Cont.</vt:lpstr>
      <vt:lpstr>Electrical Safety Guidelines</vt:lpstr>
      <vt:lpstr>Energy</vt:lpstr>
      <vt:lpstr>Currents</vt:lpstr>
      <vt:lpstr>Circuits and Currents</vt:lpstr>
      <vt:lpstr>Slide 24</vt:lpstr>
      <vt:lpstr>Slide 25</vt:lpstr>
      <vt:lpstr>Alternating Current</vt:lpstr>
      <vt:lpstr>Slide 27</vt:lpstr>
      <vt:lpstr>Slide 28</vt:lpstr>
      <vt:lpstr>Circuits</vt:lpstr>
      <vt:lpstr>Power</vt:lpstr>
      <vt:lpstr>Conductor</vt:lpstr>
      <vt:lpstr>Slide 32</vt:lpstr>
      <vt:lpstr>Slide 33</vt:lpstr>
      <vt:lpstr>Load</vt:lpstr>
      <vt:lpstr>Switch</vt:lpstr>
      <vt:lpstr>Slide 36</vt:lpstr>
      <vt:lpstr>Physics</vt:lpstr>
      <vt:lpstr>Slide 38</vt:lpstr>
      <vt:lpstr>Slide 39</vt:lpstr>
      <vt:lpstr>Slide 40</vt:lpstr>
      <vt:lpstr>Cont.</vt:lpstr>
      <vt:lpstr>Cont.</vt:lpstr>
      <vt:lpstr>Mechanics</vt:lpstr>
      <vt:lpstr>Speed and Velocity</vt:lpstr>
      <vt:lpstr>Acceleration</vt:lpstr>
      <vt:lpstr>Projectile Motion</vt:lpstr>
      <vt:lpstr>Slide 47</vt:lpstr>
      <vt:lpstr>Slide 48</vt:lpstr>
      <vt:lpstr>Newton’s Laws of Motion</vt:lpstr>
      <vt:lpstr>Slide 50</vt:lpstr>
      <vt:lpstr>Slide 51</vt:lpstr>
      <vt:lpstr>Momentum</vt:lpstr>
      <vt:lpstr>Simple Harmonic Motion</vt:lpstr>
      <vt:lpstr>Laser</vt:lpstr>
      <vt:lpstr>Cont.</vt:lpstr>
      <vt:lpstr>Slide 56</vt:lpstr>
      <vt:lpstr>How Lasers Work</vt:lpstr>
      <vt:lpstr>Cont.</vt:lpstr>
      <vt:lpstr>Nuclear Physics</vt:lpstr>
      <vt:lpstr>Nuclear Physics</vt:lpstr>
      <vt:lpstr>Robotics</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Surgical Robots</vt:lpstr>
      <vt:lpstr>Slide 75</vt:lpstr>
      <vt:lpstr>Endoscopy</vt:lpstr>
      <vt:lpstr>Slide 77</vt:lpstr>
      <vt:lpstr>Slide 78</vt:lpstr>
      <vt:lpstr>Slide 79</vt:lpstr>
      <vt:lpstr>Slide 80</vt:lpstr>
      <vt:lpstr>Da Vinci Console</vt:lpstr>
      <vt:lpstr>Da Vinci Video</vt:lpstr>
      <vt:lpstr>Telesurgery</vt:lpstr>
      <vt:lpstr>Definitions</vt:lpstr>
      <vt:lpstr>Cont.</vt:lpstr>
      <vt:lpstr>Slide 86</vt:lpstr>
      <vt:lpstr>Slide 87</vt:lpstr>
      <vt:lpstr>Parts</vt:lpstr>
      <vt:lpstr>Manipulator</vt:lpstr>
      <vt:lpstr>Slide 90</vt:lpstr>
      <vt:lpstr>Parts cont. </vt:lpstr>
      <vt:lpstr>The Future</vt:lpstr>
      <vt:lpstr>Surface-based Registration</vt:lpstr>
      <vt:lpstr>Slide 94</vt:lpstr>
      <vt:lpstr>Our Role in THE FUTURE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Biomedical Science</dc:title>
  <dc:creator>Daniel</dc:creator>
  <cp:lastModifiedBy>Daniel J Stokoe</cp:lastModifiedBy>
  <cp:revision>25</cp:revision>
  <cp:lastPrinted>1601-01-01T00:00:00Z</cp:lastPrinted>
  <dcterms:created xsi:type="dcterms:W3CDTF">2005-12-03T18:47:14Z</dcterms:created>
  <dcterms:modified xsi:type="dcterms:W3CDTF">2009-12-07T18:21:59Z</dcterms:modified>
</cp:coreProperties>
</file>